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2.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3.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4.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7.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28.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29.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30.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31.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theme/theme32.xml" ContentType="application/vnd.openxmlformats-officedocument.theme+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3.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34.xml" ContentType="application/vnd.openxmlformats-officedocument.theme+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35.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36.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91" r:id="rId21"/>
    <p:sldMasterId id="2147483903" r:id="rId22"/>
    <p:sldMasterId id="2147483918" r:id="rId23"/>
    <p:sldMasterId id="2147483930" r:id="rId24"/>
    <p:sldMasterId id="2147483945" r:id="rId25"/>
    <p:sldMasterId id="2147483957" r:id="rId26"/>
    <p:sldMasterId id="2147483969" r:id="rId27"/>
    <p:sldMasterId id="2147483981" r:id="rId28"/>
    <p:sldMasterId id="2147483993" r:id="rId29"/>
    <p:sldMasterId id="2147484005" r:id="rId30"/>
    <p:sldMasterId id="2147484017" r:id="rId31"/>
    <p:sldMasterId id="2147484029" r:id="rId32"/>
    <p:sldMasterId id="2147484041" r:id="rId33"/>
    <p:sldMasterId id="2147484053" r:id="rId34"/>
    <p:sldMasterId id="2147484065" r:id="rId35"/>
    <p:sldMasterId id="2147484077" r:id="rId36"/>
    <p:sldMasterId id="2147484089" r:id="rId37"/>
  </p:sldMasterIdLst>
  <p:notesMasterIdLst>
    <p:notesMasterId r:id="rId78"/>
  </p:notesMasterIdLst>
  <p:sldIdLst>
    <p:sldId id="256" r:id="rId38"/>
    <p:sldId id="258" r:id="rId39"/>
    <p:sldId id="260" r:id="rId40"/>
    <p:sldId id="261" r:id="rId41"/>
    <p:sldId id="262" r:id="rId42"/>
    <p:sldId id="263" r:id="rId43"/>
    <p:sldId id="264" r:id="rId44"/>
    <p:sldId id="265" r:id="rId45"/>
    <p:sldId id="266" r:id="rId46"/>
    <p:sldId id="267" r:id="rId47"/>
    <p:sldId id="269" r:id="rId48"/>
    <p:sldId id="270" r:id="rId49"/>
    <p:sldId id="271" r:id="rId50"/>
    <p:sldId id="272" r:id="rId51"/>
    <p:sldId id="273" r:id="rId52"/>
    <p:sldId id="274" r:id="rId53"/>
    <p:sldId id="275" r:id="rId54"/>
    <p:sldId id="276" r:id="rId55"/>
    <p:sldId id="277" r:id="rId56"/>
    <p:sldId id="279" r:id="rId57"/>
    <p:sldId id="278" r:id="rId58"/>
    <p:sldId id="280" r:id="rId59"/>
    <p:sldId id="281" r:id="rId60"/>
    <p:sldId id="282" r:id="rId61"/>
    <p:sldId id="283" r:id="rId62"/>
    <p:sldId id="284" r:id="rId63"/>
    <p:sldId id="285" r:id="rId64"/>
    <p:sldId id="286" r:id="rId65"/>
    <p:sldId id="287" r:id="rId66"/>
    <p:sldId id="288" r:id="rId67"/>
    <p:sldId id="289" r:id="rId68"/>
    <p:sldId id="290" r:id="rId69"/>
    <p:sldId id="291" r:id="rId70"/>
    <p:sldId id="292" r:id="rId71"/>
    <p:sldId id="293" r:id="rId72"/>
    <p:sldId id="294" r:id="rId73"/>
    <p:sldId id="295" r:id="rId74"/>
    <p:sldId id="296" r:id="rId75"/>
    <p:sldId id="297" r:id="rId76"/>
    <p:sldId id="259" r:id="rId7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63" Type="http://schemas.openxmlformats.org/officeDocument/2006/relationships/slide" Target="slides/slide26.xml"/><Relationship Id="rId68" Type="http://schemas.openxmlformats.org/officeDocument/2006/relationships/slide" Target="slides/slide31.xml"/><Relationship Id="rId76"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slide" Target="slides/slide29.xml"/><Relationship Id="rId74" Type="http://schemas.openxmlformats.org/officeDocument/2006/relationships/slide" Target="slides/slide3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4.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slide" Target="slides/slide36.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slide" Target="slides/slide27.xml"/><Relationship Id="rId69" Type="http://schemas.openxmlformats.org/officeDocument/2006/relationships/slide" Target="slides/slide32.xml"/><Relationship Id="rId77"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slide" Target="slides/slide14.xml"/><Relationship Id="rId72" Type="http://schemas.openxmlformats.org/officeDocument/2006/relationships/slide" Target="slides/slide3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slide" Target="slides/slide30.xml"/><Relationship Id="rId20" Type="http://schemas.openxmlformats.org/officeDocument/2006/relationships/slideMaster" Target="slideMasters/slideMaster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slide" Target="slides/slide33.xml"/><Relationship Id="rId75"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67245-CA2B-4FF3-BF10-AE2700C2119D}" type="datetimeFigureOut">
              <a:rPr lang="es-ES" smtClean="0"/>
              <a:t>14/02/2022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D54CF-7BB5-469F-B56F-997B008590AC}" type="slidenum">
              <a:rPr lang="es-ES" smtClean="0"/>
              <a:t>‹Nº›</a:t>
            </a:fld>
            <a:endParaRPr lang="es-ES"/>
          </a:p>
        </p:txBody>
      </p:sp>
    </p:spTree>
    <p:extLst>
      <p:ext uri="{BB962C8B-B14F-4D97-AF65-F5344CB8AC3E}">
        <p14:creationId xmlns:p14="http://schemas.microsoft.com/office/powerpoint/2010/main" val="55876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solidFill>
                  <a:srgbClr val="FF0000"/>
                </a:solidFill>
              </a:rPr>
              <a:t>____________________________________________________</a:t>
            </a: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2316A-E5F1-4A59-9F4C-339EC1872A80}"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_trad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986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marL="165415" indent="-165415" eaLnBrk="1" hangingPunct="1">
              <a:buFontTx/>
              <a:buChar char="-"/>
              <a:defRPr/>
            </a:pPr>
            <a:r>
              <a:rPr lang="es-ES" dirty="0"/>
              <a:t>Mayores de 64 años (</a:t>
            </a:r>
            <a:r>
              <a:rPr lang="es-ES" b="1" dirty="0"/>
              <a:t>especialmente institucionalizados</a:t>
            </a:r>
            <a:r>
              <a:rPr lang="es-ES" dirty="0"/>
              <a:t>).</a:t>
            </a:r>
          </a:p>
          <a:p>
            <a:pPr marL="165415" indent="-165415" eaLnBrk="1" hangingPunct="1">
              <a:buFontTx/>
              <a:buChar char="-"/>
              <a:defRPr/>
            </a:pPr>
            <a:r>
              <a:rPr lang="es-ES" dirty="0"/>
              <a:t>Menores de 65 con enfermedades crónicas: cardiovasculares (excluye HTA aislada), neurológicas, respiratorias, diabetes, obesidad mórbida, </a:t>
            </a:r>
            <a:r>
              <a:rPr lang="es-ES" dirty="0" err="1"/>
              <a:t>sdrm</a:t>
            </a:r>
            <a:r>
              <a:rPr lang="es-ES" dirty="0"/>
              <a:t>. Nefrótico, hemoglobinopatías, anemias, hemofilia y </a:t>
            </a:r>
            <a:r>
              <a:rPr lang="es-ES" dirty="0" err="1"/>
              <a:t>trast</a:t>
            </a:r>
            <a:r>
              <a:rPr lang="es-ES" dirty="0"/>
              <a:t>. Hemorrágicos crónicos, receptores de hemoderivados y transfusiones, </a:t>
            </a:r>
            <a:r>
              <a:rPr lang="es-ES" dirty="0" err="1"/>
              <a:t>asplenicos</a:t>
            </a:r>
            <a:r>
              <a:rPr lang="es-ES" dirty="0"/>
              <a:t>, </a:t>
            </a:r>
            <a:r>
              <a:rPr lang="es-ES" dirty="0" err="1"/>
              <a:t>enf</a:t>
            </a:r>
            <a:r>
              <a:rPr lang="es-ES" dirty="0"/>
              <a:t>. Hepática (incluye alcohol.), </a:t>
            </a:r>
            <a:r>
              <a:rPr lang="es-ES" dirty="0" err="1"/>
              <a:t>enf</a:t>
            </a:r>
            <a:r>
              <a:rPr lang="es-ES" dirty="0"/>
              <a:t>. Neuromusculares graves, inmunosupresión, cáncer y hemopatías malignas, implante coclear (o programado), </a:t>
            </a:r>
            <a:r>
              <a:rPr lang="es-ES" dirty="0" err="1"/>
              <a:t>físulta</a:t>
            </a:r>
            <a:r>
              <a:rPr lang="es-ES" dirty="0"/>
              <a:t> LCR, celíacos, </a:t>
            </a:r>
            <a:r>
              <a:rPr lang="es-ES" dirty="0" err="1"/>
              <a:t>enf</a:t>
            </a:r>
            <a:r>
              <a:rPr lang="es-ES" dirty="0"/>
              <a:t>. Inflamatoria crónica, </a:t>
            </a:r>
            <a:r>
              <a:rPr lang="es-ES" dirty="0" err="1"/>
              <a:t>trast</a:t>
            </a:r>
            <a:r>
              <a:rPr lang="es-ES" dirty="0"/>
              <a:t>. Y </a:t>
            </a:r>
            <a:r>
              <a:rPr lang="es-ES" dirty="0" err="1"/>
              <a:t>enf</a:t>
            </a:r>
            <a:r>
              <a:rPr lang="es-ES" dirty="0"/>
              <a:t>. Con disfunción cognitiva (Down, demencias…). </a:t>
            </a:r>
          </a:p>
          <a:p>
            <a:pPr eaLnBrk="1" hangingPunct="1">
              <a:defRPr/>
            </a:pPr>
            <a:r>
              <a:rPr lang="es-ES" b="1" dirty="0"/>
              <a:t>Especialmente si seguimiento periódico o ingreso año anterior. </a:t>
            </a:r>
          </a:p>
          <a:p>
            <a:pPr marL="165415" indent="-165415" eaLnBrk="1" hangingPunct="1">
              <a:buFontTx/>
              <a:buChar char="-"/>
              <a:defRPr/>
            </a:pPr>
            <a:r>
              <a:rPr lang="es-ES" dirty="0"/>
              <a:t>6m a 18 años en </a:t>
            </a:r>
            <a:r>
              <a:rPr lang="es-ES" dirty="0" err="1"/>
              <a:t>tto</a:t>
            </a:r>
            <a:r>
              <a:rPr lang="es-ES" dirty="0"/>
              <a:t>. con ácido acetilsalicílico (Reye)</a:t>
            </a:r>
          </a:p>
          <a:p>
            <a:pPr marL="165415" indent="-165415" eaLnBrk="1" hangingPunct="1">
              <a:buFontTx/>
              <a:buChar char="-"/>
              <a:defRPr/>
            </a:pPr>
            <a:r>
              <a:rPr lang="es-ES" dirty="0"/>
              <a:t>Embarazadas</a:t>
            </a:r>
          </a:p>
          <a:p>
            <a:pPr eaLnBrk="1" hangingPunct="1">
              <a:defRPr/>
            </a:pPr>
            <a:endParaRPr lang="es-ES" b="1" dirty="0"/>
          </a:p>
        </p:txBody>
      </p:sp>
      <p:sp>
        <p:nvSpPr>
          <p:cNvPr id="83972"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6798" indent="-275692" eaLnBrk="0" hangingPunct="0">
              <a:defRPr>
                <a:solidFill>
                  <a:schemeClr val="tx1"/>
                </a:solidFill>
                <a:latin typeface="Arial" charset="0"/>
              </a:defRPr>
            </a:lvl2pPr>
            <a:lvl3pPr marL="1102766" indent="-220553" eaLnBrk="0" hangingPunct="0">
              <a:defRPr>
                <a:solidFill>
                  <a:schemeClr val="tx1"/>
                </a:solidFill>
                <a:latin typeface="Arial" charset="0"/>
              </a:defRPr>
            </a:lvl3pPr>
            <a:lvl4pPr marL="1543873" indent="-220553" eaLnBrk="0" hangingPunct="0">
              <a:defRPr>
                <a:solidFill>
                  <a:schemeClr val="tx1"/>
                </a:solidFill>
                <a:latin typeface="Arial" charset="0"/>
              </a:defRPr>
            </a:lvl4pPr>
            <a:lvl5pPr marL="1984980" indent="-220553" eaLnBrk="0" hangingPunct="0">
              <a:defRPr>
                <a:solidFill>
                  <a:schemeClr val="tx1"/>
                </a:solidFill>
                <a:latin typeface="Arial" charset="0"/>
              </a:defRPr>
            </a:lvl5pPr>
            <a:lvl6pPr marL="2426086" indent="-220553" eaLnBrk="0" fontAlgn="base" hangingPunct="0">
              <a:spcBef>
                <a:spcPct val="0"/>
              </a:spcBef>
              <a:spcAft>
                <a:spcPct val="0"/>
              </a:spcAft>
              <a:defRPr>
                <a:solidFill>
                  <a:schemeClr val="tx1"/>
                </a:solidFill>
                <a:latin typeface="Arial" charset="0"/>
              </a:defRPr>
            </a:lvl6pPr>
            <a:lvl7pPr marL="2867193" indent="-220553" eaLnBrk="0" fontAlgn="base" hangingPunct="0">
              <a:spcBef>
                <a:spcPct val="0"/>
              </a:spcBef>
              <a:spcAft>
                <a:spcPct val="0"/>
              </a:spcAft>
              <a:defRPr>
                <a:solidFill>
                  <a:schemeClr val="tx1"/>
                </a:solidFill>
                <a:latin typeface="Arial" charset="0"/>
              </a:defRPr>
            </a:lvl7pPr>
            <a:lvl8pPr marL="3308299" indent="-220553" eaLnBrk="0" fontAlgn="base" hangingPunct="0">
              <a:spcBef>
                <a:spcPct val="0"/>
              </a:spcBef>
              <a:spcAft>
                <a:spcPct val="0"/>
              </a:spcAft>
              <a:defRPr>
                <a:solidFill>
                  <a:schemeClr val="tx1"/>
                </a:solidFill>
                <a:latin typeface="Arial" charset="0"/>
              </a:defRPr>
            </a:lvl8pPr>
            <a:lvl9pPr marL="3749406" indent="-220553"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1D30F77-3689-4A95-8906-0D9237E540C4}" type="slidenum">
              <a:rPr kumimoji="0" lang="es-E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24209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5100" indent="-165100" eaLnBrk="1" hangingPunct="1">
              <a:buFontTx/>
              <a:buChar char="-"/>
            </a:pPr>
            <a:r>
              <a:rPr lang="es-ES" dirty="0"/>
              <a:t>Personas que cuidan a otros a riesgo (alto): centros sanitarios, residencias de mayores o crónicos (especialmente con vulnerables), estudiantes, cuidadores (domicilio), convivientes de personas de alto riesgo.</a:t>
            </a:r>
          </a:p>
          <a:p>
            <a:pPr marL="165100" indent="-165100" eaLnBrk="1" hangingPunct="1">
              <a:buFontTx/>
              <a:buChar char="-"/>
            </a:pPr>
            <a:r>
              <a:rPr lang="es-ES" dirty="0"/>
              <a:t>Profesionales sanitarios o profesionales que trabajen en medio sanitario (estudiantes, limpieza, seguridad, mantenimiento)</a:t>
            </a:r>
          </a:p>
          <a:p>
            <a:pPr marL="165100" indent="-165100" eaLnBrk="1" hangingPunct="1">
              <a:buFontTx/>
              <a:buChar char="-"/>
            </a:pPr>
            <a:r>
              <a:rPr lang="es-ES" dirty="0"/>
              <a:t>Cuidadores o convivientes de personas con riesgo</a:t>
            </a:r>
          </a:p>
        </p:txBody>
      </p:sp>
      <p:sp>
        <p:nvSpPr>
          <p:cNvPr id="84996"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6798" indent="-275692" eaLnBrk="0" hangingPunct="0">
              <a:defRPr>
                <a:solidFill>
                  <a:schemeClr val="tx1"/>
                </a:solidFill>
                <a:latin typeface="Arial" charset="0"/>
              </a:defRPr>
            </a:lvl2pPr>
            <a:lvl3pPr marL="1102766" indent="-220553" eaLnBrk="0" hangingPunct="0">
              <a:defRPr>
                <a:solidFill>
                  <a:schemeClr val="tx1"/>
                </a:solidFill>
                <a:latin typeface="Arial" charset="0"/>
              </a:defRPr>
            </a:lvl3pPr>
            <a:lvl4pPr marL="1543873" indent="-220553" eaLnBrk="0" hangingPunct="0">
              <a:defRPr>
                <a:solidFill>
                  <a:schemeClr val="tx1"/>
                </a:solidFill>
                <a:latin typeface="Arial" charset="0"/>
              </a:defRPr>
            </a:lvl4pPr>
            <a:lvl5pPr marL="1984980" indent="-220553" eaLnBrk="0" hangingPunct="0">
              <a:defRPr>
                <a:solidFill>
                  <a:schemeClr val="tx1"/>
                </a:solidFill>
                <a:latin typeface="Arial" charset="0"/>
              </a:defRPr>
            </a:lvl5pPr>
            <a:lvl6pPr marL="2426086" indent="-220553" eaLnBrk="0" fontAlgn="base" hangingPunct="0">
              <a:spcBef>
                <a:spcPct val="0"/>
              </a:spcBef>
              <a:spcAft>
                <a:spcPct val="0"/>
              </a:spcAft>
              <a:defRPr>
                <a:solidFill>
                  <a:schemeClr val="tx1"/>
                </a:solidFill>
                <a:latin typeface="Arial" charset="0"/>
              </a:defRPr>
            </a:lvl6pPr>
            <a:lvl7pPr marL="2867193" indent="-220553" eaLnBrk="0" fontAlgn="base" hangingPunct="0">
              <a:spcBef>
                <a:spcPct val="0"/>
              </a:spcBef>
              <a:spcAft>
                <a:spcPct val="0"/>
              </a:spcAft>
              <a:defRPr>
                <a:solidFill>
                  <a:schemeClr val="tx1"/>
                </a:solidFill>
                <a:latin typeface="Arial" charset="0"/>
              </a:defRPr>
            </a:lvl7pPr>
            <a:lvl8pPr marL="3308299" indent="-220553" eaLnBrk="0" fontAlgn="base" hangingPunct="0">
              <a:spcBef>
                <a:spcPct val="0"/>
              </a:spcBef>
              <a:spcAft>
                <a:spcPct val="0"/>
              </a:spcAft>
              <a:defRPr>
                <a:solidFill>
                  <a:schemeClr val="tx1"/>
                </a:solidFill>
                <a:latin typeface="Arial" charset="0"/>
              </a:defRPr>
            </a:lvl8pPr>
            <a:lvl9pPr marL="3749406" indent="-220553"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80A73C-3786-4F5B-BADD-CF176B17B880}" type="slidenum">
              <a:rPr kumimoji="0" lang="es-E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81465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Gracias!</a:t>
            </a:r>
          </a:p>
          <a:p>
            <a:endParaRPr lang="es-ES_tradnl" dirty="0"/>
          </a:p>
          <a:p>
            <a:r>
              <a:rPr lang="es-ES_tradnl" dirty="0"/>
              <a:t>Por ti</a:t>
            </a:r>
          </a:p>
          <a:p>
            <a:r>
              <a:rPr lang="es-ES_tradnl" dirty="0"/>
              <a:t>Por tus pacientes</a:t>
            </a:r>
          </a:p>
          <a:p>
            <a:r>
              <a:rPr lang="es-ES_tradnl" dirty="0"/>
              <a:t>Por tu familia y amigos</a:t>
            </a: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AB81-87D4-4F91-8D89-C0B7E4335117}"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_trad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67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¡Gracias!</a:t>
            </a:r>
          </a:p>
          <a:p>
            <a:endParaRPr lang="es-ES" dirty="0" smtClean="0"/>
          </a:p>
          <a:p>
            <a:r>
              <a:rPr lang="es-ES" dirty="0" smtClean="0"/>
              <a:t>Futuro:</a:t>
            </a:r>
          </a:p>
          <a:p>
            <a:r>
              <a:rPr lang="es-ES" dirty="0" smtClean="0"/>
              <a:t>      *</a:t>
            </a:r>
            <a:r>
              <a:rPr lang="es-ES" baseline="0" dirty="0" smtClean="0"/>
              <a:t> Covid  + Gripe  (estacional ? Para ciertos grupos de edad)</a:t>
            </a:r>
          </a:p>
          <a:p>
            <a:endParaRPr lang="es-ES" baseline="0" dirty="0" smtClean="0"/>
          </a:p>
          <a:p>
            <a:r>
              <a:rPr lang="es-ES" baseline="0" dirty="0" smtClean="0"/>
              <a:t>      *  Neumococo Conjugada (&gt;20 serotipos)</a:t>
            </a:r>
          </a:p>
          <a:p>
            <a:endParaRPr lang="es-ES" baseline="0" dirty="0" smtClean="0"/>
          </a:p>
          <a:p>
            <a:r>
              <a:rPr lang="es-ES" baseline="0" dirty="0" smtClean="0"/>
              <a:t>      +  Vacuna del VIH</a:t>
            </a:r>
            <a:endParaRPr lang="es-ES" dirty="0"/>
          </a:p>
        </p:txBody>
      </p:sp>
      <p:sp>
        <p:nvSpPr>
          <p:cNvPr id="4" name="Marcador de número de diapositiva 3"/>
          <p:cNvSpPr>
            <a:spLocks noGrp="1"/>
          </p:cNvSpPr>
          <p:nvPr>
            <p:ph type="sldNum" sz="quarter" idx="10"/>
          </p:nvPr>
        </p:nvSpPr>
        <p:spPr/>
        <p:txBody>
          <a:bodyPr/>
          <a:lstStyle/>
          <a:p>
            <a:fld id="{B01D54CF-7BB5-469F-B56F-997B008590AC}" type="slidenum">
              <a:rPr lang="es-ES" smtClean="0"/>
              <a:t>40</a:t>
            </a:fld>
            <a:endParaRPr lang="es-ES"/>
          </a:p>
        </p:txBody>
      </p:sp>
    </p:spTree>
    <p:extLst>
      <p:ext uri="{BB962C8B-B14F-4D97-AF65-F5344CB8AC3E}">
        <p14:creationId xmlns:p14="http://schemas.microsoft.com/office/powerpoint/2010/main" val="288230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23 V</a:t>
            </a:r>
          </a:p>
        </p:txBody>
      </p:sp>
      <p:sp>
        <p:nvSpPr>
          <p:cNvPr id="4" name="3 Marcador de número de diapositiva"/>
          <p:cNvSpPr>
            <a:spLocks noGrp="1"/>
          </p:cNvSpPr>
          <p:nvPr>
            <p:ph type="sldNum" sz="quarter" idx="10"/>
          </p:nvPr>
        </p:nvSpPr>
        <p:spPr/>
        <p:txBody>
          <a:bodyPr/>
          <a:lstStyle/>
          <a:p>
            <a:fld id="{D092316A-E5F1-4A59-9F4C-339EC1872A80}" type="slidenum">
              <a:rPr lang="es-ES_tradnl" smtClean="0"/>
              <a:t>6</a:t>
            </a:fld>
            <a:endParaRPr lang="es-ES_tradnl"/>
          </a:p>
        </p:txBody>
      </p:sp>
    </p:spTree>
    <p:extLst>
      <p:ext uri="{BB962C8B-B14F-4D97-AF65-F5344CB8AC3E}">
        <p14:creationId xmlns:p14="http://schemas.microsoft.com/office/powerpoint/2010/main" val="132093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Con 3 – 6</a:t>
            </a:r>
            <a:r>
              <a:rPr lang="es-ES_tradnl" baseline="0" dirty="0"/>
              <a:t> </a:t>
            </a:r>
            <a:r>
              <a:rPr lang="es-ES_tradnl" dirty="0"/>
              <a:t>dosis se da por bien vacunado. </a:t>
            </a:r>
          </a:p>
          <a:p>
            <a:r>
              <a:rPr lang="es-ES_tradnl" dirty="0"/>
              <a:t>Sin</a:t>
            </a:r>
            <a:r>
              <a:rPr lang="es-ES_tradnl" baseline="0" dirty="0"/>
              <a:t> registros (no vacunados) 3 dosis (pauta 0 – 1 – 6  o 12 meses) se podrá vacunar cada 10 años recuerdo hasta 5 dosis.</a:t>
            </a:r>
          </a:p>
          <a:p>
            <a:r>
              <a:rPr lang="es-ES_tradnl" baseline="0" dirty="0"/>
              <a:t>Las heridas </a:t>
            </a:r>
            <a:r>
              <a:rPr lang="es-ES_tradnl" baseline="0" dirty="0" err="1"/>
              <a:t>tetanígenas</a:t>
            </a:r>
            <a:r>
              <a:rPr lang="es-ES_tradnl" baseline="0" dirty="0"/>
              <a:t> aún estando bien vacunados se deben vacunar y valorar gammaglobulina (QUEMADURAS PROFUNDAS, MORDEDURAS, HERIDAS CON TIERRA O CUERPOS EXTRAÑOS…)</a:t>
            </a:r>
            <a:endParaRPr lang="es-ES_tradn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2316A-E5F1-4A59-9F4C-339EC1872A80}"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_trad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317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CDC</a:t>
            </a:r>
            <a:r>
              <a:rPr lang="es-ES" baseline="0" dirty="0" smtClean="0"/>
              <a:t> recomienda hasta 7 dosis</a:t>
            </a:r>
            <a:endParaRPr lang="es-ES" dirty="0"/>
          </a:p>
        </p:txBody>
      </p:sp>
      <p:sp>
        <p:nvSpPr>
          <p:cNvPr id="4" name="Marcador de número de diapositiva 3"/>
          <p:cNvSpPr>
            <a:spLocks noGrp="1"/>
          </p:cNvSpPr>
          <p:nvPr>
            <p:ph type="sldNum" sz="quarter" idx="10"/>
          </p:nvPr>
        </p:nvSpPr>
        <p:spPr/>
        <p:txBody>
          <a:bodyPr/>
          <a:lstStyle/>
          <a:p>
            <a:fld id="{B01D54CF-7BB5-469F-B56F-997B008590AC}" type="slidenum">
              <a:rPr lang="es-ES" smtClean="0"/>
              <a:t>12</a:t>
            </a:fld>
            <a:endParaRPr lang="es-ES"/>
          </a:p>
        </p:txBody>
      </p:sp>
    </p:spTree>
    <p:extLst>
      <p:ext uri="{BB962C8B-B14F-4D97-AF65-F5344CB8AC3E}">
        <p14:creationId xmlns:p14="http://schemas.microsoft.com/office/powerpoint/2010/main" val="14705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kern="1200" dirty="0">
                <a:solidFill>
                  <a:schemeClr val="tx1"/>
                </a:solidFill>
                <a:effectLst/>
                <a:latin typeface="+mn-lt"/>
                <a:ea typeface="+mn-ea"/>
                <a:cs typeface="+mn-cs"/>
              </a:rPr>
              <a:t>El </a:t>
            </a:r>
            <a:r>
              <a:rPr lang="es-ES" sz="1200" b="0" i="1" kern="1200" dirty="0">
                <a:solidFill>
                  <a:schemeClr val="tx1"/>
                </a:solidFill>
                <a:effectLst/>
                <a:latin typeface="+mn-lt"/>
                <a:ea typeface="+mn-ea"/>
                <a:cs typeface="+mn-cs"/>
              </a:rPr>
              <a:t>síndrome WHIM</a:t>
            </a:r>
            <a:r>
              <a:rPr lang="es-ES" sz="1200" b="0" kern="1200" dirty="0">
                <a:solidFill>
                  <a:schemeClr val="tx1"/>
                </a:solidFill>
                <a:effectLst/>
                <a:latin typeface="+mn-lt"/>
                <a:ea typeface="+mn-ea"/>
                <a:cs typeface="+mn-cs"/>
              </a:rPr>
              <a:t> (verrugas, </a:t>
            </a:r>
            <a:r>
              <a:rPr lang="es-ES" sz="1200" b="0" kern="1200" dirty="0" err="1">
                <a:solidFill>
                  <a:schemeClr val="tx1"/>
                </a:solidFill>
                <a:effectLst/>
                <a:latin typeface="+mn-lt"/>
                <a:ea typeface="+mn-ea"/>
                <a:cs typeface="+mn-cs"/>
              </a:rPr>
              <a:t>hipogammaglobulinemia</a:t>
            </a:r>
            <a:r>
              <a:rPr lang="es-ES" sz="1200" b="0" kern="1200" dirty="0">
                <a:solidFill>
                  <a:schemeClr val="tx1"/>
                </a:solidFill>
                <a:effectLst/>
                <a:latin typeface="+mn-lt"/>
                <a:ea typeface="+mn-ea"/>
                <a:cs typeface="+mn-cs"/>
              </a:rPr>
              <a:t>, infecciones y </a:t>
            </a:r>
            <a:r>
              <a:rPr lang="es-ES" sz="1200" b="0" kern="1200" dirty="0" err="1">
                <a:solidFill>
                  <a:schemeClr val="tx1"/>
                </a:solidFill>
                <a:effectLst/>
                <a:latin typeface="+mn-lt"/>
                <a:ea typeface="+mn-ea"/>
                <a:cs typeface="+mn-cs"/>
              </a:rPr>
              <a:t>mielocatexis</a:t>
            </a:r>
            <a:r>
              <a:rPr lang="es-ES" sz="1200" b="0" kern="1200" dirty="0">
                <a:solidFill>
                  <a:schemeClr val="tx1"/>
                </a:solidFill>
                <a:effectLst/>
                <a:latin typeface="+mn-lt"/>
                <a:ea typeface="+mn-ea"/>
                <a:cs typeface="+mn-cs"/>
              </a:rPr>
              <a:t>) es una enfermedad inmunitaria congénita autosómica dominante ...</a:t>
            </a:r>
          </a:p>
          <a:p>
            <a:r>
              <a:rPr lang="es-ES" dirty="0"/>
              <a:t>Actualmente hay más de 150 inmunodeficiencias primarias (IDP)</a:t>
            </a:r>
            <a:endParaRPr lang="es-ES_tradn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2316A-E5F1-4A59-9F4C-339EC1872A80}"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_trad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785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p>
        </p:txBody>
      </p:sp>
      <p:sp>
        <p:nvSpPr>
          <p:cNvPr id="4" name="3 Marcador de número de diapositiva"/>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B626A-74D5-4A67-BDBD-07F6A75635EA}"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562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CV</a:t>
            </a: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2316A-E5F1-4A59-9F4C-339EC1872A80}"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_trad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27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s-ES"/>
              <a:t>Por lo tanto, en los grupos de riesgo en los que debamos valorar la recomendación, deberemos tener muy en cuenta el posible estado previo de vacunación, pudiendo encontrar las siguientes situaciones y, en función de ellas, debiendo proceder a recomendar la pauta correspondiente, teniendo siempre en cuenta la pertenencia a grupos de riesgo y si para los mismos está financiada o no la vacuna.</a:t>
            </a:r>
          </a:p>
          <a:p>
            <a:pPr defTabSz="457200"/>
            <a:endParaRPr lang="es-ES"/>
          </a:p>
        </p:txBody>
      </p:sp>
      <p:sp>
        <p:nvSpPr>
          <p:cNvPr id="4" name="3 Marcador de número de diapositiva"/>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58FDD1-C83E-4BD1-95C6-8878EFD8489B}" type="slidenum">
              <a:rPr kumimoji="0" 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042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t>Este año, para no variar, estamos aquí para hablar sobre la campaña de vacunación frente a gripe y neumococo que empezará el 22 de octubre. Aunque la fecha oficial de finalización de la campaña será el 31 de enero, esta estará en función de </a:t>
            </a:r>
          </a:p>
          <a:p>
            <a:pPr eaLnBrk="1" hangingPunct="1"/>
            <a:r>
              <a:rPr lang="es-ES"/>
              <a:t>	- como avance la onda epidémica que ya os puedo adelantar que llegará, sí o sí, </a:t>
            </a:r>
          </a:p>
          <a:p>
            <a:pPr eaLnBrk="1" hangingPunct="1"/>
            <a:r>
              <a:rPr lang="es-ES"/>
              <a:t>	- y de las vacunas que queden disponibles mientras exista la posibilidad de evitar casos, especialmente casos graves</a:t>
            </a:r>
          </a:p>
          <a:p>
            <a:pPr eaLnBrk="1" hangingPunct="1"/>
            <a:r>
              <a:rPr lang="es-ES"/>
              <a:t>Estos son los distintos carteles que ya tenéis en los centros y que llevan el lema de la campaña de este año: “que la gripe no te venza: vacunarse es salud”, que hace hincapié en la vacunación como estilo de vida saludable.</a:t>
            </a:r>
          </a:p>
        </p:txBody>
      </p:sp>
      <p:sp>
        <p:nvSpPr>
          <p:cNvPr id="55300"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6798" indent="-275692" eaLnBrk="0" hangingPunct="0">
              <a:defRPr>
                <a:solidFill>
                  <a:schemeClr val="tx1"/>
                </a:solidFill>
                <a:latin typeface="Arial" charset="0"/>
              </a:defRPr>
            </a:lvl2pPr>
            <a:lvl3pPr marL="1102766" indent="-220553" eaLnBrk="0" hangingPunct="0">
              <a:defRPr>
                <a:solidFill>
                  <a:schemeClr val="tx1"/>
                </a:solidFill>
                <a:latin typeface="Arial" charset="0"/>
              </a:defRPr>
            </a:lvl3pPr>
            <a:lvl4pPr marL="1543873" indent="-220553" eaLnBrk="0" hangingPunct="0">
              <a:defRPr>
                <a:solidFill>
                  <a:schemeClr val="tx1"/>
                </a:solidFill>
                <a:latin typeface="Arial" charset="0"/>
              </a:defRPr>
            </a:lvl4pPr>
            <a:lvl5pPr marL="1984980" indent="-220553" eaLnBrk="0" hangingPunct="0">
              <a:defRPr>
                <a:solidFill>
                  <a:schemeClr val="tx1"/>
                </a:solidFill>
                <a:latin typeface="Arial" charset="0"/>
              </a:defRPr>
            </a:lvl5pPr>
            <a:lvl6pPr marL="2426086" indent="-220553" eaLnBrk="0" fontAlgn="base" hangingPunct="0">
              <a:spcBef>
                <a:spcPct val="0"/>
              </a:spcBef>
              <a:spcAft>
                <a:spcPct val="0"/>
              </a:spcAft>
              <a:defRPr>
                <a:solidFill>
                  <a:schemeClr val="tx1"/>
                </a:solidFill>
                <a:latin typeface="Arial" charset="0"/>
              </a:defRPr>
            </a:lvl6pPr>
            <a:lvl7pPr marL="2867193" indent="-220553" eaLnBrk="0" fontAlgn="base" hangingPunct="0">
              <a:spcBef>
                <a:spcPct val="0"/>
              </a:spcBef>
              <a:spcAft>
                <a:spcPct val="0"/>
              </a:spcAft>
              <a:defRPr>
                <a:solidFill>
                  <a:schemeClr val="tx1"/>
                </a:solidFill>
                <a:latin typeface="Arial" charset="0"/>
              </a:defRPr>
            </a:lvl7pPr>
            <a:lvl8pPr marL="3308299" indent="-220553" eaLnBrk="0" fontAlgn="base" hangingPunct="0">
              <a:spcBef>
                <a:spcPct val="0"/>
              </a:spcBef>
              <a:spcAft>
                <a:spcPct val="0"/>
              </a:spcAft>
              <a:defRPr>
                <a:solidFill>
                  <a:schemeClr val="tx1"/>
                </a:solidFill>
                <a:latin typeface="Arial" charset="0"/>
              </a:defRPr>
            </a:lvl8pPr>
            <a:lvl9pPr marL="3749406" indent="-220553"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8E5716-F1E8-4EB3-B521-AC3AED89A6B3}" type="slidenum">
              <a:rPr kumimoji="0" lang="es-E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6864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F920CF44-AB03-4504-A1B6-F99F150E5624}" type="datetimeFigureOut">
              <a:rPr lang="es-ES" smtClean="0"/>
              <a:t>14/02/2022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0CDAF5B-A9AD-4EB4-859C-B13EB0BD0EBE}" type="slidenum">
              <a:rPr lang="es-ES" smtClean="0"/>
              <a:t>‹Nº›</a:t>
            </a:fld>
            <a:endParaRPr lang="es-ES"/>
          </a:p>
        </p:txBody>
      </p:sp>
    </p:spTree>
    <p:extLst>
      <p:ext uri="{BB962C8B-B14F-4D97-AF65-F5344CB8AC3E}">
        <p14:creationId xmlns:p14="http://schemas.microsoft.com/office/powerpoint/2010/main" val="134519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920CF44-AB03-4504-A1B6-F99F150E5624}" type="datetimeFigureOut">
              <a:rPr lang="es-ES" smtClean="0"/>
              <a:t>14/02/2022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0CDAF5B-A9AD-4EB4-859C-B13EB0BD0EBE}" type="slidenum">
              <a:rPr lang="es-ES" smtClean="0"/>
              <a:t>‹Nº›</a:t>
            </a:fld>
            <a:endParaRPr lang="es-ES"/>
          </a:p>
        </p:txBody>
      </p:sp>
    </p:spTree>
    <p:extLst>
      <p:ext uri="{BB962C8B-B14F-4D97-AF65-F5344CB8AC3E}">
        <p14:creationId xmlns:p14="http://schemas.microsoft.com/office/powerpoint/2010/main" val="9954837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2390097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8489610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1348935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9281749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9519118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4988810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0508457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2032446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0026070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29769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920CF44-AB03-4504-A1B6-F99F150E5624}" type="datetimeFigureOut">
              <a:rPr lang="es-ES" smtClean="0"/>
              <a:t>14/02/2022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0CDAF5B-A9AD-4EB4-859C-B13EB0BD0EBE}" type="slidenum">
              <a:rPr lang="es-ES" smtClean="0"/>
              <a:t>‹Nº›</a:t>
            </a:fld>
            <a:endParaRPr lang="es-ES"/>
          </a:p>
        </p:txBody>
      </p:sp>
    </p:spTree>
    <p:extLst>
      <p:ext uri="{BB962C8B-B14F-4D97-AF65-F5344CB8AC3E}">
        <p14:creationId xmlns:p14="http://schemas.microsoft.com/office/powerpoint/2010/main" val="40024410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0793864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9183802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0340493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9953284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5815958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3068933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9237217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6255321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0630894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65722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2965212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3681045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6530557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4734489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5687346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2234470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6148979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8862537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2376682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7605248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586898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9788258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8344928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026576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2048077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8702468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6183659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7816403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492501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5093869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8344318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972792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6734811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8955916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9106583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6266807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7337372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0790153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8853935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1041637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8236149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6327240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039245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10578031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5104822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4817869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9149710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744370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2502032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1298959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0457703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527900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9627530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28085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8895144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8575670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0835062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7768630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533354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9079540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7750869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2635000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6067426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0669866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327356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5968692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5394635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3901781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21792853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1105677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6269091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9135437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5979004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3869229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9033482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400230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82494463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1436917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34781745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95791349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39984033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4035782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0981476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39927381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7537821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73788094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246229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638175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87922639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8799375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5022673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65644481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23351003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38463990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16105994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46966982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1770301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62253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920CF44-AB03-4504-A1B6-F99F150E5624}" type="datetimeFigureOut">
              <a:rPr lang="es-ES" smtClean="0"/>
              <a:t>14/02/2022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0CDAF5B-A9AD-4EB4-859C-B13EB0BD0EBE}" type="slidenum">
              <a:rPr lang="es-ES" smtClean="0"/>
              <a:t>‹Nº›</a:t>
            </a:fld>
            <a:endParaRPr lang="es-ES"/>
          </a:p>
        </p:txBody>
      </p:sp>
    </p:spTree>
    <p:extLst>
      <p:ext uri="{BB962C8B-B14F-4D97-AF65-F5344CB8AC3E}">
        <p14:creationId xmlns:p14="http://schemas.microsoft.com/office/powerpoint/2010/main" val="2135820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6935615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7700204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694299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22474345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438720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4781637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587730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5421621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27686537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45629104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245841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6119786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17"/>
          <p:cNvSpPr>
            <a:spLocks noChangeArrowheads="1"/>
          </p:cNvSpPr>
          <p:nvPr/>
        </p:nvSpPr>
        <p:spPr bwMode="gray">
          <a:xfrm>
            <a:off x="10672234" y="0"/>
            <a:ext cx="1519767" cy="6858000"/>
          </a:xfrm>
          <a:prstGeom prst="rect">
            <a:avLst/>
          </a:prstGeom>
          <a:solidFill>
            <a:schemeClr val="bg2">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5" name="Rectangle 18"/>
          <p:cNvSpPr>
            <a:spLocks noChangeArrowheads="1"/>
          </p:cNvSpPr>
          <p:nvPr/>
        </p:nvSpPr>
        <p:spPr bwMode="white">
          <a:xfrm>
            <a:off x="0" y="4638676"/>
            <a:ext cx="12192000" cy="2219325"/>
          </a:xfrm>
          <a:prstGeom prst="rect">
            <a:avLst/>
          </a:prstGeom>
          <a:solidFill>
            <a:schemeClr val="folHlink">
              <a:alpha val="3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6" name="Rectangle 19"/>
          <p:cNvSpPr>
            <a:spLocks noChangeArrowheads="1"/>
          </p:cNvSpPr>
          <p:nvPr/>
        </p:nvSpPr>
        <p:spPr bwMode="gray">
          <a:xfrm>
            <a:off x="0" y="2149476"/>
            <a:ext cx="12192000" cy="24987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7" name="Freeform 20"/>
          <p:cNvSpPr>
            <a:spLocks/>
          </p:cNvSpPr>
          <p:nvPr/>
        </p:nvSpPr>
        <p:spPr bwMode="gray">
          <a:xfrm>
            <a:off x="-12700" y="2138363"/>
            <a:ext cx="10687051" cy="2271712"/>
          </a:xfrm>
          <a:custGeom>
            <a:avLst/>
            <a:gdLst>
              <a:gd name="T0" fmla="*/ 0 w 5049"/>
              <a:gd name="T1" fmla="*/ 0 h 1471"/>
              <a:gd name="T2" fmla="*/ 2147483647 w 5049"/>
              <a:gd name="T3" fmla="*/ 2147483647 h 1471"/>
              <a:gd name="T4" fmla="*/ 2147483647 w 5049"/>
              <a:gd name="T5" fmla="*/ 2147483647 h 1471"/>
              <a:gd name="T6" fmla="*/ 0 w 5049"/>
              <a:gd name="T7" fmla="*/ 2147483647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folHlink">
              <a:alpha val="7294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8" name="AutoShape 113" descr="gdd01"/>
          <p:cNvSpPr>
            <a:spLocks noChangeArrowheads="1"/>
          </p:cNvSpPr>
          <p:nvPr userDrawn="1"/>
        </p:nvSpPr>
        <p:spPr bwMode="gray">
          <a:xfrm>
            <a:off x="10320868" y="5910263"/>
            <a:ext cx="842433" cy="565150"/>
          </a:xfrm>
          <a:prstGeom prst="hexagon">
            <a:avLst>
              <a:gd name="adj" fmla="val 27370"/>
              <a:gd name="vf" fmla="val 115470"/>
            </a:avLst>
          </a:prstGeom>
          <a:blipFill dpi="0" rotWithShape="1">
            <a:blip r:embed="rId2"/>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9" name="AutoShape 114" descr="gdd04"/>
          <p:cNvSpPr>
            <a:spLocks noChangeArrowheads="1"/>
          </p:cNvSpPr>
          <p:nvPr userDrawn="1"/>
        </p:nvSpPr>
        <p:spPr bwMode="gray">
          <a:xfrm>
            <a:off x="11015134" y="5614988"/>
            <a:ext cx="880533" cy="565150"/>
          </a:xfrm>
          <a:prstGeom prst="hexagon">
            <a:avLst>
              <a:gd name="adj" fmla="val 28608"/>
              <a:gd name="vf" fmla="val 115470"/>
            </a:avLst>
          </a:prstGeom>
          <a:blipFill dpi="0" rotWithShape="1">
            <a:blip r:embed="rId3"/>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0" name="AutoShape 115" descr="gdd03"/>
          <p:cNvSpPr>
            <a:spLocks noChangeArrowheads="1"/>
          </p:cNvSpPr>
          <p:nvPr userDrawn="1"/>
        </p:nvSpPr>
        <p:spPr bwMode="gray">
          <a:xfrm>
            <a:off x="10998201" y="6219825"/>
            <a:ext cx="878417" cy="565150"/>
          </a:xfrm>
          <a:prstGeom prst="hexagon">
            <a:avLst>
              <a:gd name="adj" fmla="val 28539"/>
              <a:gd name="vf" fmla="val 115470"/>
            </a:avLst>
          </a:prstGeom>
          <a:blipFill dpi="0" rotWithShape="1">
            <a:blip r:embed="rId4"/>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1" name="AutoShape 113" descr="gdd01"/>
          <p:cNvSpPr>
            <a:spLocks noChangeArrowheads="1"/>
          </p:cNvSpPr>
          <p:nvPr userDrawn="1"/>
        </p:nvSpPr>
        <p:spPr bwMode="gray">
          <a:xfrm>
            <a:off x="254000" y="3162300"/>
            <a:ext cx="2336800" cy="1600200"/>
          </a:xfrm>
          <a:prstGeom prst="hexagon">
            <a:avLst>
              <a:gd name="adj" fmla="val 27381"/>
              <a:gd name="vf" fmla="val 115470"/>
            </a:avLst>
          </a:prstGeom>
          <a:blipFill dpi="0" rotWithShape="1">
            <a:blip r:embed="rId5"/>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2" name="AutoShape 114" descr="gdd04"/>
          <p:cNvSpPr>
            <a:spLocks noChangeArrowheads="1"/>
          </p:cNvSpPr>
          <p:nvPr userDrawn="1"/>
        </p:nvSpPr>
        <p:spPr bwMode="gray">
          <a:xfrm>
            <a:off x="2184400" y="2324100"/>
            <a:ext cx="2438400" cy="1600200"/>
          </a:xfrm>
          <a:prstGeom prst="hexagon">
            <a:avLst>
              <a:gd name="adj" fmla="val 28571"/>
              <a:gd name="vf" fmla="val 115470"/>
            </a:avLst>
          </a:prstGeom>
          <a:blipFill dpi="0" rotWithShape="1">
            <a:blip r:embed="rId6"/>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3" name="AutoShape 115" descr="gdd03"/>
          <p:cNvSpPr>
            <a:spLocks noChangeArrowheads="1"/>
          </p:cNvSpPr>
          <p:nvPr userDrawn="1"/>
        </p:nvSpPr>
        <p:spPr bwMode="gray">
          <a:xfrm>
            <a:off x="2133600" y="4038600"/>
            <a:ext cx="2438400" cy="1600200"/>
          </a:xfrm>
          <a:prstGeom prst="hexagon">
            <a:avLst>
              <a:gd name="adj" fmla="val 28571"/>
              <a:gd name="vf" fmla="val 115470"/>
            </a:avLst>
          </a:prstGeom>
          <a:blipFill dpi="0" rotWithShape="1">
            <a:blip r:embed="rId7"/>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4" name="AutoShape 120" descr="data:image/jpeg;base64,/9j/4AAQSkZJRgABAQAAAQABAAD/2wCEAAkGBhASEA8PEA8PDxAQDxAPDxAQDxANDxAPFBAVFBQQEhIYGygeGBojGRQSHzAgIycpLCwsFR4xNTAqNSYrLCoBCQoKDQwNFA8PFSkkHCQ1NikzNjY1LiszNSkpLCwpKiksNSwsKSk2KiwsKSkpLiktKSwqNikpKSk2KSkpKSksKf/AABEIAOEA4QMBIgACEQEDEQH/xAAcAAEAAgMBAQEAAAAAAAAAAAAAAQIDBAUGBwj/xAA4EAACAQIEBAQDBgcAAwEAAAAAAQIDEQQSITEFQVFhBhMicUKBkRQjMlKhsQdicsHR4fBDY8Ik/8QAGAEBAQEBAQAAAAAAAAAAAAAAAAECAwT/xAAbEQEBAQEBAAMAAAAAAAAAAAAAAQIDEQQSUf/aAAwDAQACEQMRAD8A+4gACsKieqae+zvs7Msc6vh5U5OrRjmUnetSXx/zw5Kf6St1szcw2JjUipwkpRez27NNcmno09gMoAAAAAAAAAAAAAAAAAAAAAAAAAAAAAAAAAAAACGjn4jDShJ1qKu271aV7KrpbNHkqiXPZ2s+TXRIaAxYXFRqRU4O6fZppp2cWnqmno09UZjn4nCzjJ1qKvJ282le0ayStdN6KoltLnonpZrZwmLjUipxel2mmrSjJbxkuTXQDOAAAAAAAAAAAAAAAAAAAAAAAAAAAAAAAAAAAAAhmji8HKMnXo28yy8yDeWNaK5N8ppbS+T023wBr4PGRqRzRvvaSkss4yW8ZLk10Ng0MZg5KXnUbKpZKUXpCtFbRn0a5S5d1oZsFjY1I5ldNPLOMtJwmt4yXJ6r9HdpgbIAAAAAAAAAAAFKtVJfsBZsjMa3mkqqBsZhmMHmB1QNhMk1fNM9KpdfuBcAAAAAAAAAAAAAAAA0MbgpZvOotKqlZp6QqwXwT/W0t1fmrp74A1sFjo1ItpOMovLOEtJwn+WS/W+zTTV0bFzk8epVIU54nDxzYilTk4wW1eMdfKkufO3NP3afnvDP8TqFdRjXy0ZStaevkyfR31g+z07nTHLe5bme+OW+2MWTV89e4BWMk9U7p6p9ixzdQAAAAAOVXxV5PotEdKvK0ZPpFv6I8zCuB01VJ8056rl1WA3fOJ800nWHnAbnmF6OItJdHo/mc91isq4HpAUoyvGL6xT/AELgAAAAAAAAAAAAAAAAQ0fEv4l+G3gcT9rox/8Ay4qbzxS9NPEPWUWuSlrJd83Y+3HM8ScDhjMLXws3ljWhlzZVJwle8ZpPmmk17Hbh21y3NRx7cs9cXNfJfCXi/FU6lGhQqZ6c6kM1OpF1fKpqadRx1vFZb9ttD7JHGReq26nzPwt4OeFr1VRqTqU7Tp55KKdSD5S5ZdL6b6HvaUVGHl31tZd292b+V2z239s58Y+Nx1yx9bfXUpVlJXTuZDhUq0qctduaOvQrqSTT3PM9LMAAMdeF4yXWLX1R4iNf/f8Ag92eF4/h3SryXwz+8h8918ncDJHEGRVzkxxHcyRxAHU87uPPOcsQW88Df88pKrfTm9F7mi650fD2GdSspP8ADT9T7y+Ff3+QHrqcbJLokvoiwAAAAAAAAAAAAAAAAAAxYqLcJqP4nGSjy1a01MoYHzOl4ndOpKjKDpzhJxmpaNPodHiPimhQpebVldu6p042dWrPfLBN/VuySu20kdjxb4Qhi4542p4iC+7qcpJfBO3Lvuvqn8qjwmCqV6GMhPz5eiU6jUp00nmjGmn6cqsmlbLKybzAfQ/DXiqjjaXKNWCTnBPPa6upRdk5Ra2dk2mnazV+hg+IK94TU46Xs/pdbxfufDqGNnhq3mUauby5zUK8G3TnZp1FnldSV5LM3fWzlmlkpr614T8Q0MXCfpjSxF81aFnFua9Lmk9bapPnFu0tboD2mGxSktGbB5uFWVOVv+7HawmMU0tdSDaOXx/g6r0sqaVSOtOT2v8AlfZnTua+L4hTp/iev5VrIo+X1ZSpylTmnGcXaUXuv+/UtHFHd8TVIYmzVNQlHad7ya/K+x5apgqkeV/YDfWJJ+1dzmqhU/KzfwHDW5RdbMqd/UoP1tdFyQG5w/DVK8/Lpq/5pP8ADFdZP+x7/hnD40aapx5auXOUnvJmLhEsOoKFDLGK+FK0r9Wnq33OgAAAAAAAAAAAAAAAAAAAAAADz3i7whSxtJp2jWjFqnUtfR/+OfWD/Tdd/QgD4Tj/ALiEsJiqE703GMKdKPrzbQlSa0W7tJWtvdNaeeUMTg6lGprTnaLhKDU0nZry/To7JtZV1ko29dQ+9+KfCtLGU7P0VYJ+VVSu4v8AK+sXzXzVmfGvENPEQVTBVVTjlbU5yXmOyat5S2d9dXpa6aeqA9Bhf4ifavJhB5KsVLPFZXSc2mlLNf1Q122TTs5KzfouG8YnTnlqu7015P2Z8IrUqlCpmu7XbjNO1+t2/wBb9r/DE+geF/FcK8VRrtRnHSEua5c+V/pz1NyRi2vsE+L/AHWZb7X5e/ueeq4y8tWc7g/GLPy56p6JO3qjeye+xPGMLKnKNSF5UpSSb/I3yl/kzZ41L633C5jlQJoz0RniRWCOHRkhhzPFEzdkBkw9OzVv9newOLv6Zb8n1PKU+Ieqx2MPV0VgPQAxUKuaKf19+ZlAAAAAAAAAAEXAkC4AAhgCQQiQAIAEngf4jeHVOPnpOz0lJbwnspez0T72PemPEYeM4yhNKUZJxkns0wPzNi+F2nJVFOWnpvJ5Yp6ZoW1357q/I4bhKnU+7lfK1aUeTtpHpdK+nTort/a/EHgiF5UZt5WnKjVWkly+bV0mud++nHh/DKnCk3Cf2i0X93KMYRvv6UtE783z+pqX9Zsa3gXxLSqvJXUVUVssrWe2/dLTTvfmj38J5fTJKUZLnrGcWfBMdwuvhpRqOLp+p2SlmlTlmbUJNfF7b3f4neS9v4Z8ZTr04UJVPLnFxlplWazT9Mujs7r3tdambfVk8e+xOFyLPDWm/rF9GUp1bm1TquLs7SjJe8ZRNfE4XJ64a02/nB9H/kis8JEYh+lmGlMyTloyjy7xbVa2v/aHr+HVrpHnsHhFOviIc54Wq4/1wlGcbfOCOpwateKfYD1XDqurj11+Z0Dh0KlrPmtTtxldXXMCSASAAAEAAAALgAQAJCIJAAgkBcXIQAAADT4tw9VqUqe0t4S/LLk/bl7M8JHEVKNRwmnGUXaUX/2qPo9zn8V4LSxEbVFZpWjOOk4+z6dnoB8w8X4OlX8tKqqTr3p1PTGWdJXSV9FLRq9tmfOuP8FqYSqpRclFy+7ld54z3t1vpvrey3dkvuNT+GtGonGvWnOCvKGSPlThOzyzUrvVX/zpoeN4jwWNOtLDYuNOpUUXTo4hxvGrSa1hr+F20a/dWAweCPHMasVh67Sfwv8A+o/R6dna9m17LAcVhJyineyWjt6oPRS0ezs+652PkEPCVR4mapeZClCSanK8Jt31jSv+J6L1baLeyifQeBcWjG8KivGVk5W9cWuf13IPQ4qjk9cNYP6xfRmHz7o2M7jzUoyWj+GUTmYrDyv93dwfLmu3sBfhFVxxkKtrxipp6pXzRatr3N/heGyOSWycml0jfRfT9jSwdOzXax0KtZQla6vN6JO/p5so6+b0tnXwaflwv+VfscOKbilzk1H6s9CkBIuCAJAuAFwQxcCSGQSABDYAm5AbDYAMgm4AFWybgTmFytxcCQmQLgRUqKKcnsk2/kjwHGcPGspqorqTzb2cZX0lF8mj2HGa9oZVvLf+la/vY8rjHuB5iNRxkqFZ+rajW2U0vhl0l2KYqg7t2tNfiWymv8mxjaHm3g1dc3tbo0+TNaDd1h68vxaUa70zfyT7gdDg3GFbyptum9usX1OvSruLkk1KKVlLlrt+z+h5T7FUU2lH1Lfo/mdvA4+lCVKjN6K7cV+d21k+r0XyRB0Y1Ld5PZf39jcwXDfU6k3eUtey7JdCa/EsNBOagl7bswcIxk6snNqyb0XYo9Dh4rNT7TR2Dixeh16c7xT6q4FwRcm4Egi4AkgC4C4ZAAm5FyLhgLgi4uBLYbK3IbAvcjMVciLgWuMxRMi4GRsgpmMGOxGWEnz2Xu9AOVxPEZpvovSvZf7PP4+rukb9eucfFzAyRwllZbvfuzehw2FkpRUtb2cVK8uy5sjgcZ4ictFTjTs3Neu8m9IpOyvZM9RhsHCGqTcuc5O8n8+XsgPL+IsBVhh/OSjDLKMctrzUJc3yWuVW13PEVaF25L8XxX+L379z61xykp4avH/1ya94+pfsfNZ0L6rf9/cDn8OpTnVjGLbTfqTb9K/sfQcFT8uKPP8AD4wpxzK2aVm3/Y3lxNvcDtfbjscJxsZwspJyjfNG+qV9Lo8Vi+IKMb31eiXVmz4ZnLzoy6uz7p8gPdk3KJk3AtcFbkgWYIuLgLi5DZDYEsi4IbAMXIbK3AtchyIKtgWcirkQ2VkwLOZVzKORSUgMrqHJ4/iPTBd2/pp/dm7Kocjiqcnpslb/ACBx6tU59esbWJTVxwfDqdeOb8MPvGnzafpX1a+gHqOAYPyaEYvScvXU/qfw/JWX1OjnNH7QHil1AvxXFKNCs3+SUUurkmkv1PAJne8QY1zeRPSNvq1e5wfKfJAVnK17O3Toazr1Xskut77dDdp0mndq9uW7enJczLQlSlZqpTd/54tvXpv8gNbBYKU3fX57rse28PYHL6+Uf1l/r9zV4dwxytdOnDq1acv6V8K7v6czv0kklGKSSVklsiDaUyykYVItmKMuYGMAbJAYAhgMgBcqyWQwIRFyWVYAhkMgCGyjkWZSQFXIxzmWka9UCrq3djDiqV9m17GjxHEum1Llz9jHHi8JLSSfzA1sXTknrr8jToV1Tqd3G36mfH8Silvd8ktWzn0KcpNye7/RdAO5HG3KVMSzXhTdizpsDm4ms1LM9U9+3czwyyWmqM1bC3RpfY5wd4fNcgOjhsLFcjp0JRi72jfrZKX13OFDHTW9KXys0bFCrVm16XBd2r/QD0lOsbMahzqFzbhIDbjMyJmvBmWIGW4K3IA3iCSGAsQgGBDIaJaIYFWQyxUCrRUuygEFGXsUkgMbMUomdxKNAaNagpaNHIxPh2lJ3ypPtoehyFJQA85T4DCO0TZjgkuR1nTKuiBzlhyXhze8keV2A5/kkfZzoeSPKA0Vhuxnp4c2FRMsYAY4UzPCBMYmaMQEImRIJGSKAiwLWAG2wABBAAFWAAIZBAAgrIkAVZVgAVKSAAqysiABWRAAFWAAAAAlFiQBdF0SAMiLAAWAAH//2Q=="/>
          <p:cNvSpPr>
            <a:spLocks noChangeAspect="1" noChangeArrowheads="1"/>
          </p:cNvSpPr>
          <p:nvPr userDrawn="1"/>
        </p:nvSpPr>
        <p:spPr bwMode="auto">
          <a:xfrm>
            <a:off x="20743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15" name="AutoShape 122" descr="data:image/jpeg;base64,/9j/4AAQSkZJRgABAQAAAQABAAD/2wCEAAkGBhASEA8PEA8PDxAQDxAPDxAQDxANDxAPFBAVFBQQEhIYGygeGBojGRQSHzAgIycpLCwsFR4xNTAqNSYrLCoBCQoKDQwNFA8PFSkkHCQ1NikzNjY1LiszNSkpLCwpKiksNSwsKSk2KiwsKSkpLiktKSwqNikpKSk2KSkpKSksKf/AABEIAOEA4QMBIgACEQEDEQH/xAAcAAEAAgMBAQEAAAAAAAAAAAAAAQIDBAUGBwj/xAA4EAACAQIEBAQDBgcAAwEAAAAAAQIDEQQSITEFQVFhBhMicUKBkRQjMlKhsQdicsHR4fBDY8Ik/8QAGAEBAQEBAQAAAAAAAAAAAAAAAAECAwT/xAAbEQEBAQEBAAMAAAAAAAAAAAAAAQIDEQQSUf/aAAwDAQACEQMRAD8A+4gACsKieqae+zvs7Msc6vh5U5OrRjmUnetSXx/zw5Kf6St1szcw2JjUipwkpRez27NNcmno09gMoAAAAAAAAAAAAAAAAAAAAAAAAAAAAAAAAAAAACGjn4jDShJ1qKu271aV7KrpbNHkqiXPZ2s+TXRIaAxYXFRqRU4O6fZppp2cWnqmno09UZjn4nCzjJ1qKvJ282le0ayStdN6KoltLnonpZrZwmLjUipxel2mmrSjJbxkuTXQDOAAAAAAAAAAAAAAAAAAAAAAAAAAAAAAAAAAAAAhmji8HKMnXo28yy8yDeWNaK5N8ppbS+T023wBr4PGRqRzRvvaSkss4yW8ZLk10Ng0MZg5KXnUbKpZKUXpCtFbRn0a5S5d1oZsFjY1I5ldNPLOMtJwmt4yXJ6r9HdpgbIAAAAAAAAAAAFKtVJfsBZsjMa3mkqqBsZhmMHmB1QNhMk1fNM9KpdfuBcAAAAAAAAAAAAAAAA0MbgpZvOotKqlZp6QqwXwT/W0t1fmrp74A1sFjo1ItpOMovLOEtJwn+WS/W+zTTV0bFzk8epVIU54nDxzYilTk4wW1eMdfKkufO3NP3afnvDP8TqFdRjXy0ZStaevkyfR31g+z07nTHLe5bme+OW+2MWTV89e4BWMk9U7p6p9ixzdQAAAAAOVXxV5PotEdKvK0ZPpFv6I8zCuB01VJ8056rl1WA3fOJ800nWHnAbnmF6OItJdHo/mc91isq4HpAUoyvGL6xT/AELgAAAAAAAAAAAAAAAAQ0fEv4l+G3gcT9rox/8Ay4qbzxS9NPEPWUWuSlrJd83Y+3HM8ScDhjMLXws3ljWhlzZVJwle8ZpPmmk17Hbh21y3NRx7cs9cXNfJfCXi/FU6lGhQqZ6c6kM1OpF1fKpqadRx1vFZb9ttD7JHGReq26nzPwt4OeFr1VRqTqU7Tp55KKdSD5S5ZdL6b6HvaUVGHl31tZd292b+V2z239s58Y+Nx1yx9bfXUpVlJXTuZDhUq0qctduaOvQrqSTT3PM9LMAAMdeF4yXWLX1R4iNf/f8Ag92eF4/h3SryXwz+8h8918ncDJHEGRVzkxxHcyRxAHU87uPPOcsQW88Df88pKrfTm9F7mi650fD2GdSspP8ADT9T7y+Ff3+QHrqcbJLokvoiwAAAAAAAAAAAAAAAAAAxYqLcJqP4nGSjy1a01MoYHzOl4ndOpKjKDpzhJxmpaNPodHiPimhQpebVldu6p042dWrPfLBN/VuySu20kdjxb4Qhi4542p4iC+7qcpJfBO3Lvuvqn8qjwmCqV6GMhPz5eiU6jUp00nmjGmn6cqsmlbLKybzAfQ/DXiqjjaXKNWCTnBPPa6upRdk5Ra2dk2mnazV+hg+IK94TU46Xs/pdbxfufDqGNnhq3mUauby5zUK8G3TnZp1FnldSV5LM3fWzlmlkpr614T8Q0MXCfpjSxF81aFnFua9Lmk9bapPnFu0tboD2mGxSktGbB5uFWVOVv+7HawmMU0tdSDaOXx/g6r0sqaVSOtOT2v8AlfZnTua+L4hTp/iev5VrIo+X1ZSpylTmnGcXaUXuv+/UtHFHd8TVIYmzVNQlHad7ya/K+x5apgqkeV/YDfWJJ+1dzmqhU/KzfwHDW5RdbMqd/UoP1tdFyQG5w/DVK8/Lpq/5pP8ADFdZP+x7/hnD40aapx5auXOUnvJmLhEsOoKFDLGK+FK0r9Wnq33OgAAAAAAAAAAAAAAAAAAAAAADz3i7whSxtJp2jWjFqnUtfR/+OfWD/Tdd/QgD4Tj/ALiEsJiqE703GMKdKPrzbQlSa0W7tJWtvdNaeeUMTg6lGprTnaLhKDU0nZry/To7JtZV1ko29dQ+9+KfCtLGU7P0VYJ+VVSu4v8AK+sXzXzVmfGvENPEQVTBVVTjlbU5yXmOyat5S2d9dXpa6aeqA9Bhf4ifavJhB5KsVLPFZXSc2mlLNf1Q122TTs5KzfouG8YnTnlqu7015P2Z8IrUqlCpmu7XbjNO1+t2/wBb9r/DE+geF/FcK8VRrtRnHSEua5c+V/pz1NyRi2vsE+L/AHWZb7X5e/ueeq4y8tWc7g/GLPy56p6JO3qjeye+xPGMLKnKNSF5UpSSb/I3yl/kzZ41L633C5jlQJoz0RniRWCOHRkhhzPFEzdkBkw9OzVv9newOLv6Zb8n1PKU+Ieqx2MPV0VgPQAxUKuaKf19+ZlAAAAAAAAAAEXAkC4AAhgCQQiQAIAEngf4jeHVOPnpOz0lJbwnspez0T72PemPEYeM4yhNKUZJxkns0wPzNi+F2nJVFOWnpvJ5Yp6ZoW1357q/I4bhKnU+7lfK1aUeTtpHpdK+nTort/a/EHgiF5UZt5WnKjVWkly+bV0mud++nHh/DKnCk3Cf2i0X93KMYRvv6UtE783z+pqX9Zsa3gXxLSqvJXUVUVssrWe2/dLTTvfmj38J5fTJKUZLnrGcWfBMdwuvhpRqOLp+p2SlmlTlmbUJNfF7b3f4neS9v4Z8ZTr04UJVPLnFxlplWazT9Mujs7r3tdambfVk8e+xOFyLPDWm/rF9GUp1bm1TquLs7SjJe8ZRNfE4XJ64a02/nB9H/kis8JEYh+lmGlMyTloyjy7xbVa2v/aHr+HVrpHnsHhFOviIc54Wq4/1wlGcbfOCOpwateKfYD1XDqurj11+Z0Dh0KlrPmtTtxldXXMCSASAAAEAAAALgAQAJCIJAAgkBcXIQAAADT4tw9VqUqe0t4S/LLk/bl7M8JHEVKNRwmnGUXaUX/2qPo9zn8V4LSxEbVFZpWjOOk4+z6dnoB8w8X4OlX8tKqqTr3p1PTGWdJXSV9FLRq9tmfOuP8FqYSqpRclFy+7ld54z3t1vpvrey3dkvuNT+GtGonGvWnOCvKGSPlThOzyzUrvVX/zpoeN4jwWNOtLDYuNOpUUXTo4hxvGrSa1hr+F20a/dWAweCPHMasVh67Sfwv8A+o/R6dna9m17LAcVhJyineyWjt6oPRS0ezs+652PkEPCVR4mapeZClCSanK8Jt31jSv+J6L1baLeyifQeBcWjG8KivGVk5W9cWuf13IPQ4qjk9cNYP6xfRmHz7o2M7jzUoyWj+GUTmYrDyv93dwfLmu3sBfhFVxxkKtrxipp6pXzRatr3N/heGyOSWycml0jfRfT9jSwdOzXax0KtZQla6vN6JO/p5so6+b0tnXwaflwv+VfscOKbilzk1H6s9CkBIuCAJAuAFwQxcCSGQSABDYAm5AbDYAMgm4AFWybgTmFytxcCQmQLgRUqKKcnsk2/kjwHGcPGspqorqTzb2cZX0lF8mj2HGa9oZVvLf+la/vY8rjHuB5iNRxkqFZ+rajW2U0vhl0l2KYqg7t2tNfiWymv8mxjaHm3g1dc3tbo0+TNaDd1h68vxaUa70zfyT7gdDg3GFbyptum9usX1OvSruLkk1KKVlLlrt+z+h5T7FUU2lH1Lfo/mdvA4+lCVKjN6K7cV+d21k+r0XyRB0Y1Ld5PZf39jcwXDfU6k3eUtey7JdCa/EsNBOagl7bswcIxk6snNqyb0XYo9Dh4rNT7TR2Dixeh16c7xT6q4FwRcm4Egi4AkgC4C4ZAAm5FyLhgLgi4uBLYbK3IbAvcjMVciLgWuMxRMi4GRsgpmMGOxGWEnz2Xu9AOVxPEZpvovSvZf7PP4+rukb9eucfFzAyRwllZbvfuzehw2FkpRUtb2cVK8uy5sjgcZ4ictFTjTs3Neu8m9IpOyvZM9RhsHCGqTcuc5O8n8+XsgPL+IsBVhh/OSjDLKMctrzUJc3yWuVW13PEVaF25L8XxX+L379z61xykp4avH/1ya94+pfsfNZ0L6rf9/cDn8OpTnVjGLbTfqTb9K/sfQcFT8uKPP8AD4wpxzK2aVm3/Y3lxNvcDtfbjscJxsZwspJyjfNG+qV9Lo8Vi+IKMb31eiXVmz4ZnLzoy6uz7p8gPdk3KJk3AtcFbkgWYIuLgLi5DZDYEsi4IbAMXIbK3AtchyIKtgWcirkQ2VkwLOZVzKORSUgMrqHJ4/iPTBd2/pp/dm7Kocjiqcnpslb/ACBx6tU59esbWJTVxwfDqdeOb8MPvGnzafpX1a+gHqOAYPyaEYvScvXU/qfw/JWX1OjnNH7QHil1AvxXFKNCs3+SUUurkmkv1PAJne8QY1zeRPSNvq1e5wfKfJAVnK17O3Toazr1Xskut77dDdp0mndq9uW7enJczLQlSlZqpTd/54tvXpv8gNbBYKU3fX57rse28PYHL6+Uf1l/r9zV4dwxytdOnDq1acv6V8K7v6czv0kklGKSSVklsiDaUyykYVItmKMuYGMAbJAYAhgMgBcqyWQwIRFyWVYAhkMgCGyjkWZSQFXIxzmWka9UCrq3djDiqV9m17GjxHEum1Llz9jHHi8JLSSfzA1sXTknrr8jToV1Tqd3G36mfH8Silvd8ktWzn0KcpNye7/RdAO5HG3KVMSzXhTdizpsDm4ms1LM9U9+3czwyyWmqM1bC3RpfY5wd4fNcgOjhsLFcjp0JRi72jfrZKX13OFDHTW9KXys0bFCrVm16XBd2r/QD0lOsbMahzqFzbhIDbjMyJmvBmWIGW4K3IA3iCSGAsQgGBDIaJaIYFWQyxUCrRUuygEFGXsUkgMbMUomdxKNAaNagpaNHIxPh2lJ3ypPtoehyFJQA85T4DCO0TZjgkuR1nTKuiBzlhyXhze8keV2A5/kkfZzoeSPKA0Vhuxnp4c2FRMsYAY4UzPCBMYmaMQEImRIJGSKAiwLWAG2wABBAAFWAAIZBAAgrIkAVZVgAVKSAAqysiABWRAAFWAAAAAlFiQBdF0SAMiLAAWAAH//2Q=="/>
          <p:cNvSpPr>
            <a:spLocks noChangeAspect="1" noChangeArrowheads="1"/>
          </p:cNvSpPr>
          <p:nvPr userDrawn="1"/>
        </p:nvSpPr>
        <p:spPr bwMode="auto">
          <a:xfrm>
            <a:off x="410633" y="79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16" name="AutoShape 124" descr="data:image/jpeg;base64,/9j/4AAQSkZJRgABAQAAAQABAAD/2wCEAAkGBhASEA8PEA8PDxAQDxAPDxAQDxANDxAPFBAVFBQQEhIYGygeGBojGRQSHzAgIycpLCwsFR4xNTAqNSYrLCoBCQoKDQwNFA8PFSkkHCQ1NikzNjY1LiszNSkpLCwpKiksNSwsKSk2KiwsKSkpLiktKSwqNikpKSk2KSkpKSksKf/AABEIAOEA4QMBIgACEQEDEQH/xAAcAAEAAgMBAQEAAAAAAAAAAAAAAQIDBAUGBwj/xAA4EAACAQIEBAQDBgcAAwEAAAAAAQIDEQQSITEFQVFhBhMicUKBkRQjMlKhsQdicsHR4fBDY8Ik/8QAGAEBAQEBAQAAAAAAAAAAAAAAAAECAwT/xAAbEQEBAQEBAAMAAAAAAAAAAAAAAQIDEQQSUf/aAAwDAQACEQMRAD8A+4gACsKieqae+zvs7Msc6vh5U5OrRjmUnetSXx/zw5Kf6St1szcw2JjUipwkpRez27NNcmno09gMoAAAAAAAAAAAAAAAAAAAAAAAAAAAAAAAAAAAACGjn4jDShJ1qKu271aV7KrpbNHkqiXPZ2s+TXRIaAxYXFRqRU4O6fZppp2cWnqmno09UZjn4nCzjJ1qKvJ282le0ayStdN6KoltLnonpZrZwmLjUipxel2mmrSjJbxkuTXQDOAAAAAAAAAAAAAAAAAAAAAAAAAAAAAAAAAAAAAhmji8HKMnXo28yy8yDeWNaK5N8ppbS+T023wBr4PGRqRzRvvaSkss4yW8ZLk10Ng0MZg5KXnUbKpZKUXpCtFbRn0a5S5d1oZsFjY1I5ldNPLOMtJwmt4yXJ6r9HdpgbIAAAAAAAAAAAFKtVJfsBZsjMa3mkqqBsZhmMHmB1QNhMk1fNM9KpdfuBcAAAAAAAAAAAAAAAA0MbgpZvOotKqlZp6QqwXwT/W0t1fmrp74A1sFjo1ItpOMovLOEtJwn+WS/W+zTTV0bFzk8epVIU54nDxzYilTk4wW1eMdfKkufO3NP3afnvDP8TqFdRjXy0ZStaevkyfR31g+z07nTHLe5bme+OW+2MWTV89e4BWMk9U7p6p9ixzdQAAAAAOVXxV5PotEdKvK0ZPpFv6I8zCuB01VJ8056rl1WA3fOJ800nWHnAbnmF6OItJdHo/mc91isq4HpAUoyvGL6xT/AELgAAAAAAAAAAAAAAAAQ0fEv4l+G3gcT9rox/8Ay4qbzxS9NPEPWUWuSlrJd83Y+3HM8ScDhjMLXws3ljWhlzZVJwle8ZpPmmk17Hbh21y3NRx7cs9cXNfJfCXi/FU6lGhQqZ6c6kM1OpF1fKpqadRx1vFZb9ttD7JHGReq26nzPwt4OeFr1VRqTqU7Tp55KKdSD5S5ZdL6b6HvaUVGHl31tZd292b+V2z239s58Y+Nx1yx9bfXUpVlJXTuZDhUq0qctduaOvQrqSTT3PM9LMAAMdeF4yXWLX1R4iNf/f8Ag92eF4/h3SryXwz+8h8918ncDJHEGRVzkxxHcyRxAHU87uPPOcsQW88Df88pKrfTm9F7mi650fD2GdSspP8ADT9T7y+Ff3+QHrqcbJLokvoiwAAAAAAAAAAAAAAAAAAxYqLcJqP4nGSjy1a01MoYHzOl4ndOpKjKDpzhJxmpaNPodHiPimhQpebVldu6p042dWrPfLBN/VuySu20kdjxb4Qhi4542p4iC+7qcpJfBO3Lvuvqn8qjwmCqV6GMhPz5eiU6jUp00nmjGmn6cqsmlbLKybzAfQ/DXiqjjaXKNWCTnBPPa6upRdk5Ra2dk2mnazV+hg+IK94TU46Xs/pdbxfufDqGNnhq3mUauby5zUK8G3TnZp1FnldSV5LM3fWzlmlkpr614T8Q0MXCfpjSxF81aFnFua9Lmk9bapPnFu0tboD2mGxSktGbB5uFWVOVv+7HawmMU0tdSDaOXx/g6r0sqaVSOtOT2v8AlfZnTua+L4hTp/iev5VrIo+X1ZSpylTmnGcXaUXuv+/UtHFHd8TVIYmzVNQlHad7ya/K+x5apgqkeV/YDfWJJ+1dzmqhU/KzfwHDW5RdbMqd/UoP1tdFyQG5w/DVK8/Lpq/5pP8ADFdZP+x7/hnD40aapx5auXOUnvJmLhEsOoKFDLGK+FK0r9Wnq33OgAAAAAAAAAAAAAAAAAAAAAADz3i7whSxtJp2jWjFqnUtfR/+OfWD/Tdd/QgD4Tj/ALiEsJiqE703GMKdKPrzbQlSa0W7tJWtvdNaeeUMTg6lGprTnaLhKDU0nZry/To7JtZV1ko29dQ+9+KfCtLGU7P0VYJ+VVSu4v8AK+sXzXzVmfGvENPEQVTBVVTjlbU5yXmOyat5S2d9dXpa6aeqA9Bhf4ifavJhB5KsVLPFZXSc2mlLNf1Q122TTs5KzfouG8YnTnlqu7015P2Z8IrUqlCpmu7XbjNO1+t2/wBb9r/DE+geF/FcK8VRrtRnHSEua5c+V/pz1NyRi2vsE+L/AHWZb7X5e/ueeq4y8tWc7g/GLPy56p6JO3qjeye+xPGMLKnKNSF5UpSSb/I3yl/kzZ41L633C5jlQJoz0RniRWCOHRkhhzPFEzdkBkw9OzVv9newOLv6Zb8n1PKU+Ieqx2MPV0VgPQAxUKuaKf19+ZlAAAAAAAAAAEXAkC4AAhgCQQiQAIAEngf4jeHVOPnpOz0lJbwnspez0T72PemPEYeM4yhNKUZJxkns0wPzNi+F2nJVFOWnpvJ5Yp6ZoW1357q/I4bhKnU+7lfK1aUeTtpHpdK+nTort/a/EHgiF5UZt5WnKjVWkly+bV0mud++nHh/DKnCk3Cf2i0X93KMYRvv6UtE783z+pqX9Zsa3gXxLSqvJXUVUVssrWe2/dLTTvfmj38J5fTJKUZLnrGcWfBMdwuvhpRqOLp+p2SlmlTlmbUJNfF7b3f4neS9v4Z8ZTr04UJVPLnFxlplWazT9Mujs7r3tdambfVk8e+xOFyLPDWm/rF9GUp1bm1TquLs7SjJe8ZRNfE4XJ64a02/nB9H/kis8JEYh+lmGlMyTloyjy7xbVa2v/aHr+HVrpHnsHhFOviIc54Wq4/1wlGcbfOCOpwateKfYD1XDqurj11+Z0Dh0KlrPmtTtxldXXMCSASAAAEAAAALgAQAJCIJAAgkBcXIQAAADT4tw9VqUqe0t4S/LLk/bl7M8JHEVKNRwmnGUXaUX/2qPo9zn8V4LSxEbVFZpWjOOk4+z6dnoB8w8X4OlX8tKqqTr3p1PTGWdJXSV9FLRq9tmfOuP8FqYSqpRclFy+7ld54z3t1vpvrey3dkvuNT+GtGonGvWnOCvKGSPlThOzyzUrvVX/zpoeN4jwWNOtLDYuNOpUUXTo4hxvGrSa1hr+F20a/dWAweCPHMasVh67Sfwv8A+o/R6dna9m17LAcVhJyineyWjt6oPRS0ezs+652PkEPCVR4mapeZClCSanK8Jt31jSv+J6L1baLeyifQeBcWjG8KivGVk5W9cWuf13IPQ4qjk9cNYP6xfRmHz7o2M7jzUoyWj+GUTmYrDyv93dwfLmu3sBfhFVxxkKtrxipp6pXzRatr3N/heGyOSWycml0jfRfT9jSwdOzXax0KtZQla6vN6JO/p5so6+b0tnXwaflwv+VfscOKbilzk1H6s9CkBIuCAJAuAFwQxcCSGQSABDYAm5AbDYAMgm4AFWybgTmFytxcCQmQLgRUqKKcnsk2/kjwHGcPGspqorqTzb2cZX0lF8mj2HGa9oZVvLf+la/vY8rjHuB5iNRxkqFZ+rajW2U0vhl0l2KYqg7t2tNfiWymv8mxjaHm3g1dc3tbo0+TNaDd1h68vxaUa70zfyT7gdDg3GFbyptum9usX1OvSruLkk1KKVlLlrt+z+h5T7FUU2lH1Lfo/mdvA4+lCVKjN6K7cV+d21k+r0XyRB0Y1Ld5PZf39jcwXDfU6k3eUtey7JdCa/EsNBOagl7bswcIxk6snNqyb0XYo9Dh4rNT7TR2Dixeh16c7xT6q4FwRcm4Egi4AkgC4C4ZAAm5FyLhgLgi4uBLYbK3IbAvcjMVciLgWuMxRMi4GRsgpmMGOxGWEnz2Xu9AOVxPEZpvovSvZf7PP4+rukb9eucfFzAyRwllZbvfuzehw2FkpRUtb2cVK8uy5sjgcZ4ictFTjTs3Neu8m9IpOyvZM9RhsHCGqTcuc5O8n8+XsgPL+IsBVhh/OSjDLKMctrzUJc3yWuVW13PEVaF25L8XxX+L379z61xykp4avH/1ya94+pfsfNZ0L6rf9/cDn8OpTnVjGLbTfqTb9K/sfQcFT8uKPP8AD4wpxzK2aVm3/Y3lxNvcDtfbjscJxsZwspJyjfNG+qV9Lo8Vi+IKMb31eiXVmz4ZnLzoy6uz7p8gPdk3KJk3AtcFbkgWYIuLgLi5DZDYEsi4IbAMXIbK3AtchyIKtgWcirkQ2VkwLOZVzKORSUgMrqHJ4/iPTBd2/pp/dm7Kocjiqcnpslb/ACBx6tU59esbWJTVxwfDqdeOb8MPvGnzafpX1a+gHqOAYPyaEYvScvXU/qfw/JWX1OjnNH7QHil1AvxXFKNCs3+SUUurkmkv1PAJne8QY1zeRPSNvq1e5wfKfJAVnK17O3Toazr1Xskut77dDdp0mndq9uW7enJczLQlSlZqpTd/54tvXpv8gNbBYKU3fX57rse28PYHL6+Uf1l/r9zV4dwxytdOnDq1acv6V8K7v6czv0kklGKSSVklsiDaUyykYVItmKMuYGMAbJAYAhgMgBcqyWQwIRFyWVYAhkMgCGyjkWZSQFXIxzmWka9UCrq3djDiqV9m17GjxHEum1Llz9jHHi8JLSSfzA1sXTknrr8jToV1Tqd3G36mfH8Silvd8ktWzn0KcpNye7/RdAO5HG3KVMSzXhTdizpsDm4ms1LM9U9+3czwyyWmqM1bC3RpfY5wd4fNcgOjhsLFcjp0JRi72jfrZKX13OFDHTW9KXys0bFCrVm16XBd2r/QD0lOsbMahzqFzbhIDbjMyJmvBmWIGW4K3IA3iCSGAsQgGBDIaJaIYFWQyxUCrRUuygEFGXsUkgMbMUomdxKNAaNagpaNHIxPh2lJ3ypPtoehyFJQA85T4DCO0TZjgkuR1nTKuiBzlhyXhze8keV2A5/kkfZzoeSPKA0Vhuxnp4c2FRMsYAY4UzPCBMYmaMQEImRIJGSKAiwLWAG2wABBAAFWAAIZBAAgrIkAVZVgAVKSAAqysiABWRAAFWAAAAAlFiQBdF0SAMiLAAWAAH//2Q=="/>
          <p:cNvSpPr>
            <a:spLocks noChangeAspect="1" noChangeArrowheads="1"/>
          </p:cNvSpPr>
          <p:nvPr userDrawn="1"/>
        </p:nvSpPr>
        <p:spPr bwMode="auto">
          <a:xfrm>
            <a:off x="613833" y="1603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17" name="AutoShape 127" descr="data:image/jpeg;base64,/9j/4AAQSkZJRgABAQAAAQABAAD/2wCEAAkGBhQSERUUEhQUFBUVGBQaFRgUFRQUFxcUFBcVFBQXFxUXHCYeFxwjHBQUHy8gJCcpLCwsFR4xNTAqNSYrLCkBCQoKDgwOGg8PGiwlHyQsLCwsLCwpLCwtLCwpKSwsLCwsLCwpLCkvLCwsKSwsLCksLC0sLCwsLCwsLCwsLCwsLP/AABEIALsBDgMBIgACEQEDEQH/xAAcAAABBQEBAQAAAAAAAAAAAAAAAgMEBQYHAQj/xAA+EAABAwIEAggDBwIGAgMAAAABAAIDBBEFEiExQVEGEyJhcYGRsTKhwSNCUmJy0fAH4RQzgpKy8UOiFRYk/8QAGwEAAgMBAQEAAAAAAAAAAAAAAAMCBAUBBgf/xAAuEQACAgECBAQGAwADAAAAAAAAAQIDEQQhBRIxQRMyUXFhgZGxwfAiQtEGI6H/2gAMAwEAAhEDEQA/AMZhh1kPe63mV2LCXXhYDrZjAfJoC5FTYbVRRvaILsldGwTFriMzSZGuY8/CHNN721bZdUwK4YL8h8tF6CEvEg5YxhmRqGouMclkWWQnXBMnRcTyIewKwoq87HyKr0klJvojfDlfy+A6i+VMuZfNepd1dYMhWM6NvvVVB5tb8nf3U7GK5zYyeHFVHQmfO+aTh2W+erj9PVYenpshqVGS3X+Hob7a56OUovZ4+62NgkTjsnwPsvWvuiX4T4H2W6up5vsIkam2GxT9rhMkKSfYix6Rt/Ncc6UYL/g6020jmu9nIG/bb6kH/V3LsjTosV/VbDC+kbM3eB4cf0OGV3pofJdjLGw2DxIw1JP1U+mzu0PP4h639Vqa2sDY8wPxDTzWLmkzRNeN2G/kbB30PkraGoMkbRfQfVaOkl/PlfuL1tWYqa7F50WltJbiVpMad2W/rb9VgsPq8lZGOBW7xbVjf1t+qsXr/tizPSxBolUT1aw8ln2khhtoeClYFiZeS13xN+YVC2ptOS7D4TSaTJB0KmUVSWuBHBRaltnFETktpSiMTwzd0tQHtDhx906s5gVflOU7H3WjWDdX4csG3TZ4kcghCEocCEIQAIQhAAhCEACEIQBzOOlvQRsJJs55YL6BrLMsB/vPiUrD9GhSQLR07N/syf8Ae9zr+iU6G2y3tPNuvEu7bMPUxXiZXZYJTHaJLwkQFOlqOjOLdDKClFqSpEWVHSSbLC7wSeitB1NKwcXXeb85NQPJuUeS86SU/WCOMf8Akka3y3d8gVc5fIfROko8kdt9yEZSy1nbYUHpb5+yfApi68MnDv8AbVK5cks4JzXrxwTLHp3MlNYJ5FRleVFK2SN0bwC1wIIPEHcIBSwVw6jiFThv+FqZaZ+rQezf70Txdp/2m3iCmsGeWl0Z3aSPTY+enqrr+prSKqCo4SRhtuRYTp6OVFNJZ7JB94ZXeI1afT/irEW4NPui3HFkPcWZ7VLDycPddMr3XjafzM+q5jX0jw5s2RwjLgA+xylxGawdxOh9F0hsmanaf0H5hac5KWJL1MqyPKsfAkyOszxsoOGT2qE/Xy2a3+cFT0E//wChFcMwl7FacsSRtqzcHmEw1Oyuu0JoBZsehcfUlQSrW4XWZ2a7jf6FYthVphlbkcDw4+Cqamrnjt1LWnt5JbmtQkseCARsUpYxsghCEACEIQAIQhAAhCEAYOZtpA38EULfMMF/dekr2qdeaU/nI8m6fRJW/BYil8F9jBm8yb+LFMCfaowKejkRJBFiy1NPan14QoJksFdLDmliJ+51h88uUf8AIqblSZGf2K8aUxvKRBLB6Y00+HXwHv8A9BO3SL6nx9kLINAxqdumgUF6GsgPByW16i507HqouJ1MyH9R8IY+Fg1zdrLre33rgeXoSFV9FYqSJzRO1jhkLs8puA8OAF2fCBYmxN9eKvuncM8jYRTtLndvNlFzYW2A7gdeCpZsFAgimytc8ucZYgXPL4mm4eYyOyBZ3dqOKZNxlXy/29fqOqUoyz/Un/1RrTFSRRWD+sfq4kXaYcrvhGxOe3K1+a8wibNSi34R8iD9Fh8aw6SGMRyOzl00kjCX53ZCGxAv4g/Z3seFkxQY5NTuygkt2cxx0I42/CfD5qFOrhTWoNd9/qTu0srXlG4xGqzPNtm6Kswuf7cLyOoDoszTcOF/+1X4VUfbjxXooY5NumDCcHzPPY6g13YCAEzA7sBPhYjWC8ehPRuTAKWCoNEkaXA6/wC4fL9ldLEwTFpBHBarD68SN7+KydVTyvmRq6a7K5WTEIQqRdBCEIAEIQgAQhCAOftdcvP53/8AIpeZQqeXtSD87vcp/OvSOODzuR66HFNsem31Gq4ohklR1PAp7rFSyzcRwU6Ke4RKrG52M87E46pp7U2yZOh10vDRPORF0hp0RP7pKmlsRbEyyWTXWoqOCaTIrYW2SBJsnoJO0OSq6gm7OHbb7FTmPRKGx2MjRdHm6PF9RqCQNC4G9vQLE9JaGjp2ZjLI6V8LGXa7R4y2cXAacG25E3VpU4q6ndHI06B9nDm0tdf0tfyKy9dhBfJkbHqS7q3kF0ZY7XK4i5bbSxWZNONuezNSrEq/Yy1BWMzMJGZ5MpGa7WB3VkMdfgA52Y22DLrX4lg1KTh/+JcBK9jmztzDKA2Mn4t7B9mi52uolR0JmYWHRmocJCWkRuGa/Y0Lxl320vzWMpYDO55iaLDfZoAvoQNSR3b+O6ZdU7ZN1JvoSrkoR/m0sFtA1rYntYbsbJIGnm292n0IVXhx+3Hir6egEVOGg33JPMncqjwll5h4r0elg4Uxi+qRi2TUpzkuh1GiN2NUwBQsNIyBTC8BZtnmZ2PQWi6azr0KGCeR9j1No6gsNwq1p1UiORKnHKJxlg2VJVB471IWUo63KQQdv4Fqgsa6rw2bNFvOj1CEJA8EIQgAQhCAOWwvtPKPzv8A+RUxyo6qpyV0g4GSQf8AsVdZri69VOOFF+qR5lPr7imHVQHuINlMiOqjVwsbrsPNg5LpkQTpqpVK7RQHSKRSyKc47EYy3JgcnY5UyUm6r4yOzgiM6YUb3Fonbcb5mvaOW7mgKwZUNc27HBw5tII9QuYdJcHlp6gyBpfHISWkDVoO7SfyngdCNuKS2vMD8k0c1NKOQdG7zad1TtuVU+Xqi9DTKyClF7nTnpN1kaDpNJweyYcj2H/sfmren6TRHR+aJ35xp/uGnsnQ1Ncu5XnprI9voT6nW3i33T0ZI3TEsgc0FpBF26g3G44hKzG+pVvqir3IXTFrjSPcw2dGWPFt+w4X+RKrsF6XZWAyNILRuzu7v2WmiYHgsdq1wIPg4WPyK5/WUDo2yMI+HM3zGl0QqrsXLMdGyUFsT+kvTrro3RxZrOBa57hY5eLWi5OuxJ4XHEqh6Etu6VvNqiSM0sFL6Gi0zvBXK6oVRxA5ZNzi8lvizskRBVN0eZd9+9NYpWudcOPE/JTejMXFWYsqyjywN3SN0FlKjhKg0U9lZCYLMsymThjA4I17smxOmaiuawXcQ0Hi4ge6Th9xvsSXvSOvVXDjcbnWY8O77ho83OsFPkxeCls+WSnkNxZgmzfINsT5pc7IQW46FNkn0NP0ew0uIldo37oP3jz8FpUiKUFocNiARcEaHUaHZJdOOCwrbHbLmNmutVRwOpDpQEw6a/8APolMhvqUvHqTznoOskulrwBeqJIEIQgDifSM2rJu6V/uruiqMzAsxjVYH1Uzhs6SQjwzGykYJj0TiI2vBdwGtj3A2sV7KaSqgm98L7HlsS55YW2WaUHVMYj8N+9e9ak1T7sPkkxWJI63sVhmUuklVM+SzlMo5lclD+JWTxIvGuSsyjxvS8ypOJbyLlia9pa4AtcCCDsQeBVfiVA98Bgf9vDs1sh+0i5GGUi4I2seHNT8yHOSbKY2bSQ6u6VflOcV3Q/IfspjGeDalpj8hM27D8lGllq6YfbRuyfiIEkZ8JG3b811Bp0TEeHMDwGAxlx1MRdHfncMIDvO+6ztRplXFzzsv396GlptQ7ZqGN3+/D8mIwXHW2e5sbszgGtMfaDXkhwPV3u42abaELW0ctToHw3B+9/lEd5Y/wCi1EFCyO+VrGXJLsjWtJJtvYDeyZmlAKyI6+2HkNp8Nqn59xmGmtqrL/6/BMLyMBJ1JFwT423UI1bQNdE5Dj4aOYSpay5vmlJ/LYdHQ1Rjywgvnv8Acl1PRimfF1b4I8nAsaGuaebXDUH+arlVNgrqWskjcD2ScriLZmE9lw8R87jguqRYuHAgH+aJ50UU2krWuA2uNRfex3Hkr2g4k6JNPLi/iU9bw7xY7bM4Jisf2z2/nd7q+wlmUBTun/RllLVMdG67Zg51ib5XNIDteRuN+RUGgBuLAm+1gTfuHEr2WnujZX4i6M8rqapQfhvqjQQ7aFFTibYm3e6x5bk+SXNQtpoutqpBEzgPvk8gBrfuGvguf9IekvXG0Tepj4F2sju8rL1PEIReIb/HsP0+gk957F7U9K5ZSWQNc020DGmSV2vBoBt4/NZGqxKR7iTfNxdISXX89loegGDz1RcyKF0kZ3klMrYA4cXCO3Wv4AFwDd10LC/6MU4lMtU4Sm4LYYgY4W2AFjrmdtc7DU6cFiWXzseWzXhXCvZIwX9P+jbq3rgXSB7BeJ4bmiL/AMD3AWB22N99F1PoZ0AjpbTTtEtWSTncS9sYucoiBAy6W1tffgtVT07WNDGNaxjdGtYA0AdwGgXskgAudkr3JOXoOOdfdIDrmw35fzZRYmSTbXjj/F9936R90d6tKemawWaLc+JJ5k7krnN6HVH1PY4bJxCFAmCEIQAIQhAHzd0mw2SFgLnNsTleIy5zmuOzXOAyA2zG179k34XgYXJI5+SnblZ1jXB9icgaCwkuPO5Nu9S8SqnS2zm4GzbANaOTWjQDwVjgrrCy9O9DZZPxLpfJGM9VCuHLWvqaQyp9zrsKr2OU9g7J8FdksGZHuZ2pd21Ko5FX1r7SKXT8Fa7CpbNMvIZE9nUKJ6ezqpKO41PYkZ0oOUYSJbHKDiTTJLUUcpM2mzdP3TMs1mkpXR6xl1WBxa3EFWu+7PRcGpzJ2vtsvz/59zTNhG91FrsOLvgdY/pzfVWRI7kxLORyC85g9EmzJ1HRKeTefLqLFreAvwJtx+SlUvQWMj7aSWUjiZHM8bCMiyvf8WOah1XSOKP4ntHiQEJYJuUpbImUmBwsbZrA3vBN/Un3UCvpJ4ReJv8AiG3HZDhHI3XcX7L7chYnkmD0pjd8Lx6hQulfTB1PTB0RY5ziW5ibhuhN7cT3e+ynFRbwQnKcVlk2tw+CtAMkbhM1thIx4LRYk5Xg/CbuJLS0nfXisxJ0mpaJ3UUYFTUa5pXG8cfA6j4j+VvmVSYHgWJ4i0tizxQSWM0sjnNZI77z7/E+/EN001st70c/ppQUDs5LqqUfeksI2+EY0PnmWqrZqCrzt6GFKEXNzxuUeLf00qK/qZ4qnrC8HrXTi3Vd0bWDLbfs6Wtvqr7Av6S0FLZ896uUa3k0jB7oxof9WZaCsxvTU2A2A0HosdjPTfUsi7TuQOg/UeHhultpbsnCEpbI6DT1zbiNuVoA0a0AAAcgFNuuV9HcRnEmcyHMd7AWtyAIK6LR1OfKHEAnTT9kuFqbwNu0sq0mSy/gNSnoqLW7tTwHAJ+KEN29U4mNldRBCEKJIEIQgAQhCABCEIA+aZmKfhJUacXUjCzqvoMuh5GL2wXjHKwgdoqovU2kkVWfQ7HqZzFzaTwKn0jtAoPSSO0noU/Qu0CYprB2dbwmWzXJ0PTUcTnWygn+c1YU+DuOpNlmX6+inzyX5L1PD7rVmMfwRmuTrXp91E1p/uo0uiyLuNwe1cX8zXo4HLObZfQZmqSTbgE5TSlhBG6jNbxKejZxWHddK180nlnoKqoUx5YLCNfhZEjQbm/EX0Ut1IOPzWZwXEurJvexWiE/WC7Uk7LOSBU9H4CbvaXdxe8tH+m9vkhlDA3aNnoL+qcmpJpDliDO8uc4AeNgVPpMNjhAMhE0ncLRg9wN7+d/JThW5dCE74wW739Bijw4yf5cYA/EbBvrx8kSdHqRry97BO8lrrPAMTXtAbmDNidL3N/JP1uKl25sOQ0HoqGvxprRq4K3GpRKM7pz26Iu63FydzpwA0A8lRVuLgcVmq7pTc2ZqoTazXM837lJy9CMa13NVSu609r4e/iscIxJPI9nwue8iw0y3s21uFgFIl6TAgtYdSCBbmRZTej1KGi29tlWslnY0NNDGZMuMAww/EdhsOa11E6xadrEe6rcNjOW51JPsrWBmo8QlrqdtlzdTSoQhXjHBCEIAEIQgAQhCABCEIA+b5jYkFOYfIMy0s3RWJ5u7OT3Osn6bopCNcvq5x9ytmf/ACCnGyb/AH3KkeB2d2v35FM6VT6CJ5+6R46e6vYKBjPhaB4BLDNVm28em9q4/Uu18FrXnln2KDEOj5ncCXZbC1gLk271aYdgDGAaX73aq0ihsnmsssy7iGou2lLb0Wxo1aOmryx+u4yKYBOPfZLcUyRdUi0Q5m3VdPHdXHV3UaWn1XUiWSpDeCcBt/PVPTQapMUZOgFyeCekLkxpzVosIDgwXFvFNUWGtZ2n2J+Q/nNQcZ6SNYCGXcR+EaDxdsrUKkt5lOd0p/xr+v79y+krmRgkuAHEk2CpsQ6SOt9lFJJ3gWHlc3PosvRzdfLmmkAsdGuNgB3D+Fa5tRG0hrCHAjccLaaqU7JRljB2vTQcc5y2ZOpxaqk2YWg8NvdU1XQ1Dj22uF/MHwI0XRnxN1cm2RAg22UXqH6IYtPDs2c7GFzN0bG4k8dPe6dPRWV4vLK1g/CAT8yR7LoIhATzG8wkytbJqmC+Jz2PomW/C4m1tRb9zZabCIMotbb+bq6fQMdzaebTY/sfNRmUbmO0IcPQ+aVzZLKaxgvMNHY8/orKhF5G+PtqodEyzAOdz6fwq0wiHtX5D3/hT4roUbZbMt0IQrZmghCEACEIQAIQhAAhCEAc8ZFYpRalsSisM3sjYjXohTrEOcpJEcg0JWRNGoSTVW0Ujm484BIso76lRKjEwFJHcFhYJL3tAVBNih5p+honyduRxaz5u/YfP3T4VuTwhdk1BZkyb1JkNhw4p50kcDCbjTdxI903U1rWN0sxoHHTTvKz7Sypfmzl1vgafhNty3n4281d8Pwo56soqb1EsPZDsuLtqP8AyEMvqQLgnkdQT4e6t6hsYjbl7TbgEm2t9rW2WOq4HQSZmAG27eBB9v3U+HHoSQb2/UCLE8zsEmajNc3f0/wu1xdUlH+vZr8/6WceFMYSWtuN9rkKtxfHGQg2AL+DdvN3ILRUMua2mnup8uExyWzNF+BsLjzU46mSjytZ9xdmmg586ePXBzrBcZqZL5gHjhcEaE8COC09PXzADNEQOYJd8itHBgzG8B5JisKqvJZTXREaKovvof5sng/gogcL2I227lJDg7UJbRJtDzLpTl5C5OdTrupCy6hisG9wCtsPgyt7zr5cFBoO0bd6uFbrXczr5PoCEITisCEIQAIQhAAhCEACEIQBzps3oltnUDrUGoWKkzeeCa6dR3VXEqNJVWCr6mu71NRbIlg+rUWbEbFUGIdI2RtLib627Oup2HyVHJ0le/4AGjmdT+yv06C2zovqV7dXVX1f0NfPixtuAOZKrf8A5LO4NYDI47Aa6qnwvD5qp+Vl3ficb5Wg8z9BqVu8Nw+KkbZnbkPxPPsOQ7vW61Fw6qnzvml6LZfPuZk+Izn5Fhevc8w/BxHZ89nP3DB8Le88z37cr7rzF8acxt2tzEmw1s0Xvvx4LyaqvqSqyvxqOMdsjw3v5Jjp/i1DZleF2ZqVmWisqcPnnOaV2bk0aNbfazfqbleR4T1T2kuYx3C7mtv6nUKDiXSySTRhyjyv5AaBVUbLm51J3J1KTHh05bzkXpcThFYhA6DEWPvq1zjvZwf7FQK3osSc0ZLT3XHzCzUIIsRoRsRoR5rR4b0oezSTtjn94fQqFvDJxWa3klTxWMtprAzR1tTTv7ZMjNiDa45Fptv47/Na2ixHOAW3PO+lvVVc+LwOFy4HuAu704eaiVOPOkAZGOqYORu4/qP0SKdFda8YwviPv1tNSznL+Bpp8aNsrAe937BQ3VDjs499/wBlXUdW/ib+P9kibGgHWe0jvGvyKdPht8eiz7CK+JUSfXHuW/WgnXQn0KfjOU9xVbSVTJBoQT6H0KtI23FlnWVTg8SWC/GyM1mLySY9+5SA9IpaV7tGNJ8B9Vd4d0fN7yWA5bkqCrbIztjHqSsDhNsx24furZeAWXquRjyrBmTnzyyCEIUiAIQhAAhCEACEIQAIQhAHI3P5kKrrek0Ee8gJ5N7R+SwtVXySfG9zu4k29NlFcwK1Vwlf2kNs4hjyo1dX0pe//KZYHYu7+4fuoDoJZNZHE92w9ApOERjq26cPqVaPYLLdo4dTXukYmo4hbN4yZHHocsbW83+zT+6u+i3RJ0zQ9/2cXFx3cPy39/S6k4Zh8c1ZAyVoe28hym9iWtBFxx8NlsMZkIdlGjQBYDQDRQ1FnJY4Q646nalzVqUhrr2RMEcIDGDlueZJ7/UqnxDHGRjtOA5DifJVmP1j2sJa6x8lki7MbkknmdUmunJOUi4r+lEkmkfZHPj/AGVX1bnG5JJ5lORNCktCvwpSK8rWMx06kxsSmtSwE3w0Kc2AKWHJJCW0Lvho5zj0QurCkGqi04VhGFNVohKbLWijUPFqTW6sKHcJ3E2DKo7KWBWXjJnYG6rXYI4vBaTqQQDxBI0N/GyzEY1WiwM9oKOori4dDtVslLZmr6D1xLXxvJJBB19D7BalZLBG2qzbS+e/pf3WtXmdYl4uV3WTd0jbrw+2wIQhUy0CEIQAIQhAAhCEACEIQAIQhAH/2Q=="/>
          <p:cNvSpPr>
            <a:spLocks noChangeAspect="1" noChangeArrowheads="1"/>
          </p:cNvSpPr>
          <p:nvPr userDrawn="1"/>
        </p:nvSpPr>
        <p:spPr bwMode="auto">
          <a:xfrm>
            <a:off x="817033" y="3127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3074" name="Rectangle 2"/>
          <p:cNvSpPr>
            <a:spLocks noGrp="1" noChangeArrowheads="1"/>
          </p:cNvSpPr>
          <p:nvPr>
            <p:ph type="ctrTitle"/>
          </p:nvPr>
        </p:nvSpPr>
        <p:spPr bwMode="gray">
          <a:xfrm>
            <a:off x="1524000" y="990601"/>
            <a:ext cx="8940800" cy="1012825"/>
          </a:xfrm>
        </p:spPr>
        <p:txBody>
          <a:bodyPr/>
          <a:lstStyle>
            <a:lvl1pPr algn="ctr">
              <a:defRPr sz="3600" b="1">
                <a:solidFill>
                  <a:schemeClr val="tx2"/>
                </a:solidFill>
              </a:defRPr>
            </a:lvl1pPr>
          </a:lstStyle>
          <a:p>
            <a:pPr lvl="0"/>
            <a:r>
              <a:rPr lang="es-ES" noProof="0" dirty="0"/>
              <a:t>Haga clic para modificar el estilo de título del patrón</a:t>
            </a:r>
            <a:endParaRPr lang="en-US" noProof="0" dirty="0"/>
          </a:p>
        </p:txBody>
      </p:sp>
      <p:sp>
        <p:nvSpPr>
          <p:cNvPr id="3075" name="Rectangle 3"/>
          <p:cNvSpPr>
            <a:spLocks noGrp="1" noChangeArrowheads="1"/>
          </p:cNvSpPr>
          <p:nvPr>
            <p:ph type="subTitle" idx="1"/>
          </p:nvPr>
        </p:nvSpPr>
        <p:spPr bwMode="white">
          <a:xfrm>
            <a:off x="4673600" y="2971800"/>
            <a:ext cx="5791200" cy="685800"/>
          </a:xfrm>
        </p:spPr>
        <p:txBody>
          <a:bodyPr/>
          <a:lstStyle>
            <a:lvl1pPr marL="0" indent="0" algn="r">
              <a:buFont typeface="Wingdings" pitchFamily="2" charset="2"/>
              <a:buNone/>
              <a:defRPr sz="1600">
                <a:solidFill>
                  <a:schemeClr val="bg1"/>
                </a:solidFill>
              </a:defRPr>
            </a:lvl1pPr>
          </a:lstStyle>
          <a:p>
            <a:pPr lvl="0"/>
            <a:r>
              <a:rPr lang="es-ES" noProof="0"/>
              <a:t>Haga clic para modificar el estilo de subtítulo del patrón</a:t>
            </a:r>
            <a:endParaRPr lang="en-US" noProof="0"/>
          </a:p>
        </p:txBody>
      </p:sp>
      <p:sp>
        <p:nvSpPr>
          <p:cNvPr id="18" name="Rectangle 4"/>
          <p:cNvSpPr>
            <a:spLocks noGrp="1" noChangeArrowheads="1"/>
          </p:cNvSpPr>
          <p:nvPr>
            <p:ph type="dt" sz="half" idx="10"/>
          </p:nvPr>
        </p:nvSpPr>
        <p:spPr>
          <a:xfrm>
            <a:off x="4470400" y="6553200"/>
            <a:ext cx="2844800" cy="152400"/>
          </a:xfrm>
        </p:spPr>
        <p:txBody>
          <a:bodyPr/>
          <a:lstStyle>
            <a:lvl1pPr algn="r">
              <a:defRPr sz="1000">
                <a:solidFill>
                  <a:schemeClr val="tx2"/>
                </a:solidFill>
                <a:latin typeface="+mn-lt"/>
              </a:defRPr>
            </a:lvl1pPr>
          </a:lstStyle>
          <a:p>
            <a:pPr>
              <a:defRPr/>
            </a:pPr>
            <a:endParaRPr lang="en-US">
              <a:solidFill>
                <a:srgbClr val="5086C2"/>
              </a:solidFill>
            </a:endParaRPr>
          </a:p>
        </p:txBody>
      </p:sp>
      <p:sp>
        <p:nvSpPr>
          <p:cNvPr id="19" name="Rectangle 5"/>
          <p:cNvSpPr>
            <a:spLocks noGrp="1" noChangeArrowheads="1"/>
          </p:cNvSpPr>
          <p:nvPr>
            <p:ph type="ftr" sz="quarter" idx="11"/>
          </p:nvPr>
        </p:nvSpPr>
        <p:spPr>
          <a:xfrm>
            <a:off x="406400" y="6477000"/>
            <a:ext cx="3454400" cy="228600"/>
          </a:xfrm>
          <a:prstGeom prst="rect">
            <a:avLst/>
          </a:prstGeom>
        </p:spPr>
        <p:txBody>
          <a:bodyPr/>
          <a:lstStyle>
            <a:lvl1pPr algn="ctr">
              <a:defRPr sz="1200">
                <a:solidFill>
                  <a:schemeClr val="tx2"/>
                </a:solidFill>
                <a:latin typeface="Arial" charset="0"/>
                <a:cs typeface="+mn-cs"/>
              </a:defRPr>
            </a:lvl1pPr>
          </a:lstStyle>
          <a:p>
            <a:pPr fontAlgn="base">
              <a:spcBef>
                <a:spcPct val="0"/>
              </a:spcBef>
              <a:spcAft>
                <a:spcPct val="0"/>
              </a:spcAft>
              <a:defRPr/>
            </a:pPr>
            <a:endParaRPr lang="es-ES">
              <a:solidFill>
                <a:srgbClr val="5086C2"/>
              </a:solidFill>
            </a:endParaRPr>
          </a:p>
        </p:txBody>
      </p:sp>
      <p:sp>
        <p:nvSpPr>
          <p:cNvPr id="20" name="Rectangle 6"/>
          <p:cNvSpPr>
            <a:spLocks noGrp="1" noChangeArrowheads="1"/>
          </p:cNvSpPr>
          <p:nvPr>
            <p:ph type="sldNum" sz="quarter" idx="12"/>
          </p:nvPr>
        </p:nvSpPr>
        <p:spPr>
          <a:xfrm>
            <a:off x="10947400" y="6467476"/>
            <a:ext cx="711200" cy="244475"/>
          </a:xfrm>
        </p:spPr>
        <p:txBody>
          <a:bodyPr/>
          <a:lstStyle>
            <a:lvl1pPr>
              <a:defRPr sz="1200">
                <a:latin typeface="Arial" charset="0"/>
              </a:defRPr>
            </a:lvl1pPr>
          </a:lstStyle>
          <a:p>
            <a:pPr>
              <a:defRPr/>
            </a:pPr>
            <a:fld id="{39C5F766-ADE2-4666-B072-5E756351B3AD}"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42646576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a:xfrm>
            <a:off x="609600" y="1076325"/>
            <a:ext cx="9998901" cy="5248275"/>
          </a:xfrm>
        </p:spPr>
        <p:txBody>
          <a:bodyPr/>
          <a:lstStyle>
            <a:lvl1pPr>
              <a:defRPr sz="2200" b="0"/>
            </a:lvl1pPr>
            <a:lvl2pPr>
              <a:defRPr sz="2200"/>
            </a:lvl2pPr>
            <a:lvl3pPr>
              <a:defRPr sz="2200"/>
            </a:lvl3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2C130AF0-8F80-42FA-9CED-2EBE1C184281}"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56684330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1"/>
            <a:ext cx="9165364"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9165364" cy="1500187"/>
          </a:xfrm>
        </p:spPr>
        <p:txBody>
          <a:bodyPr anchor="ct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8656973D-1550-44D2-BDF2-A23CB7AA3B5B}"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5834925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000"/>
            </a:lvl1pPr>
          </a:lstStyle>
          <a:p>
            <a:r>
              <a:rPr lang="es-ES"/>
              <a:t>Haga clic para modificar el estilo de título del patrón</a:t>
            </a:r>
          </a:p>
        </p:txBody>
      </p:sp>
      <p:sp>
        <p:nvSpPr>
          <p:cNvPr id="3" name="2 Marcador de contenido"/>
          <p:cNvSpPr>
            <a:spLocks noGrp="1"/>
          </p:cNvSpPr>
          <p:nvPr>
            <p:ph sz="half" idx="1"/>
          </p:nvPr>
        </p:nvSpPr>
        <p:spPr>
          <a:xfrm>
            <a:off x="609600" y="1076325"/>
            <a:ext cx="4910336"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807968" y="1076325"/>
            <a:ext cx="4910336"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6" name="Rectangle 6"/>
          <p:cNvSpPr>
            <a:spLocks noGrp="1" noChangeArrowheads="1"/>
          </p:cNvSpPr>
          <p:nvPr userDrawn="1">
            <p:ph type="sldNum" sz="quarter" idx="11"/>
          </p:nvPr>
        </p:nvSpPr>
        <p:spPr>
          <a:ln/>
        </p:spPr>
        <p:txBody>
          <a:bodyPr/>
          <a:lstStyle>
            <a:lvl1pPr>
              <a:defRPr/>
            </a:lvl1pPr>
          </a:lstStyle>
          <a:p>
            <a:pPr>
              <a:defRPr/>
            </a:pPr>
            <a:fld id="{7E1DEDEC-5119-4DF6-813E-36AA45940C5E}"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72720140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190923"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491033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49103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807969" y="1535113"/>
            <a:ext cx="49122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807969" y="2174875"/>
            <a:ext cx="491226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8" name="Rectangle 6"/>
          <p:cNvSpPr>
            <a:spLocks noGrp="1" noChangeArrowheads="1"/>
          </p:cNvSpPr>
          <p:nvPr userDrawn="1">
            <p:ph type="sldNum" sz="quarter" idx="11"/>
          </p:nvPr>
        </p:nvSpPr>
        <p:spPr>
          <a:ln/>
        </p:spPr>
        <p:txBody>
          <a:bodyPr/>
          <a:lstStyle>
            <a:lvl1pPr>
              <a:defRPr/>
            </a:lvl1pPr>
          </a:lstStyle>
          <a:p>
            <a:pPr>
              <a:defRPr/>
            </a:pPr>
            <a:fld id="{16FDB3D5-1DDF-46A7-A4DD-574D0F57602F}"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3756990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000"/>
            </a:lvl1pPr>
          </a:lstStyle>
          <a:p>
            <a:r>
              <a:rPr lang="es-ES"/>
              <a:t>Haga clic para modificar el estilo de título del patrón</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4" name="Rectangle 6"/>
          <p:cNvSpPr>
            <a:spLocks noGrp="1" noChangeArrowheads="1"/>
          </p:cNvSpPr>
          <p:nvPr userDrawn="1">
            <p:ph type="sldNum" sz="quarter" idx="11"/>
          </p:nvPr>
        </p:nvSpPr>
        <p:spPr>
          <a:ln/>
        </p:spPr>
        <p:txBody>
          <a:bodyPr/>
          <a:lstStyle>
            <a:lvl1pPr>
              <a:defRPr/>
            </a:lvl1pPr>
          </a:lstStyle>
          <a:p>
            <a:pPr>
              <a:defRPr/>
            </a:pPr>
            <a:fld id="{AFA88E6B-3271-4380-8F0F-09C89F4DCAA3}"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08580588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3" name="Rectangle 6"/>
          <p:cNvSpPr>
            <a:spLocks noGrp="1" noChangeArrowheads="1"/>
          </p:cNvSpPr>
          <p:nvPr userDrawn="1">
            <p:ph type="sldNum" sz="quarter" idx="11"/>
          </p:nvPr>
        </p:nvSpPr>
        <p:spPr>
          <a:ln/>
        </p:spPr>
        <p:txBody>
          <a:bodyPr/>
          <a:lstStyle>
            <a:lvl1pPr>
              <a:defRPr/>
            </a:lvl1pPr>
          </a:lstStyle>
          <a:p>
            <a:pPr>
              <a:defRPr/>
            </a:pPr>
            <a:fld id="{78289573-0F59-4382-93BD-70A02A825D4E}"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0533375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1"/>
            <a:ext cx="603378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6" name="Rectangle 6"/>
          <p:cNvSpPr>
            <a:spLocks noGrp="1" noChangeArrowheads="1"/>
          </p:cNvSpPr>
          <p:nvPr userDrawn="1">
            <p:ph type="sldNum" sz="quarter" idx="11"/>
          </p:nvPr>
        </p:nvSpPr>
        <p:spPr>
          <a:ln/>
        </p:spPr>
        <p:txBody>
          <a:bodyPr/>
          <a:lstStyle>
            <a:lvl1pPr>
              <a:defRPr/>
            </a:lvl1pPr>
          </a:lstStyle>
          <a:p>
            <a:pPr>
              <a:defRPr/>
            </a:pPr>
            <a:fld id="{7770520B-6D3D-4CA0-AA38-881F3AEA0723}"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2041616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6" name="Rectangle 6"/>
          <p:cNvSpPr>
            <a:spLocks noGrp="1" noChangeArrowheads="1"/>
          </p:cNvSpPr>
          <p:nvPr userDrawn="1">
            <p:ph type="sldNum" sz="quarter" idx="11"/>
          </p:nvPr>
        </p:nvSpPr>
        <p:spPr>
          <a:ln/>
        </p:spPr>
        <p:txBody>
          <a:bodyPr/>
          <a:lstStyle>
            <a:lvl1pPr>
              <a:defRPr/>
            </a:lvl1pPr>
          </a:lstStyle>
          <a:p>
            <a:pPr>
              <a:defRPr/>
            </a:pPr>
            <a:fld id="{BD214844-A96A-4EDD-9C01-57C5419ED952}"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28208635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591643F7-65E0-4A16-81E9-95A3DD64D833}"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826875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07297484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1196752"/>
            <a:ext cx="2743200" cy="5127848"/>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1196752"/>
            <a:ext cx="8026400" cy="512784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7D47F19F-2420-48B4-A0AF-F7C87936293B}"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9811479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524000" y="381001"/>
            <a:ext cx="8940800" cy="563563"/>
          </a:xfrm>
        </p:spPr>
        <p:txBody>
          <a:bodyPr/>
          <a:lstStyle/>
          <a:p>
            <a:r>
              <a:rPr lang="es-ES"/>
              <a:t>Haga clic para modificar el estilo de título del patrón</a:t>
            </a:r>
          </a:p>
        </p:txBody>
      </p:sp>
      <p:sp>
        <p:nvSpPr>
          <p:cNvPr id="3" name="2 Marcador de tabla"/>
          <p:cNvSpPr>
            <a:spLocks noGrp="1"/>
          </p:cNvSpPr>
          <p:nvPr>
            <p:ph type="tbl" idx="1"/>
          </p:nvPr>
        </p:nvSpPr>
        <p:spPr>
          <a:xfrm>
            <a:off x="609600" y="1076325"/>
            <a:ext cx="9998901" cy="5248275"/>
          </a:xfrm>
        </p:spPr>
        <p:txBody>
          <a:bodyPr/>
          <a:lstStyle/>
          <a:p>
            <a:pPr lvl="0"/>
            <a:r>
              <a:rPr lang="es-ES" noProof="0"/>
              <a:t>Haga clic en el icono para agregar una tabla</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6E8D4FF7-082A-419C-99BC-FC888630F058}"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02978639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524000" y="381001"/>
            <a:ext cx="8940800" cy="563563"/>
          </a:xfrm>
        </p:spPr>
        <p:txBody>
          <a:bodyPr/>
          <a:lstStyle/>
          <a:p>
            <a:r>
              <a:rPr lang="es-ES"/>
              <a:t>Haga clic para modificar el estilo de título del patrón</a:t>
            </a:r>
          </a:p>
        </p:txBody>
      </p:sp>
      <p:sp>
        <p:nvSpPr>
          <p:cNvPr id="3" name="2 Marcador de gráfico"/>
          <p:cNvSpPr>
            <a:spLocks noGrp="1"/>
          </p:cNvSpPr>
          <p:nvPr>
            <p:ph type="chart" idx="1"/>
          </p:nvPr>
        </p:nvSpPr>
        <p:spPr>
          <a:xfrm>
            <a:off x="609600" y="1076325"/>
            <a:ext cx="9998901" cy="5248275"/>
          </a:xfrm>
        </p:spPr>
        <p:txBody>
          <a:bodyPr/>
          <a:lstStyle/>
          <a:p>
            <a:pPr lvl="0"/>
            <a:r>
              <a:rPr lang="es-ES" noProof="0"/>
              <a:t>Haga clic en el icono para agregar un gráfico</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78AE5391-3363-484F-93A0-C527D12675C4}"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7361421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1 Rectángulo"/>
          <p:cNvSpPr/>
          <p:nvPr userDrawn="1"/>
        </p:nvSpPr>
        <p:spPr>
          <a:xfrm>
            <a:off x="1" y="1092200"/>
            <a:ext cx="105029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96705093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35385507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91817060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3285448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1350261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52909415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660516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68671782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7072104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4614153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48296330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782969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5249830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17"/>
          <p:cNvSpPr>
            <a:spLocks noChangeArrowheads="1"/>
          </p:cNvSpPr>
          <p:nvPr/>
        </p:nvSpPr>
        <p:spPr bwMode="gray">
          <a:xfrm>
            <a:off x="10672234" y="0"/>
            <a:ext cx="1519767" cy="6858000"/>
          </a:xfrm>
          <a:prstGeom prst="rect">
            <a:avLst/>
          </a:prstGeom>
          <a:solidFill>
            <a:schemeClr val="bg2">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5" name="Rectangle 18"/>
          <p:cNvSpPr>
            <a:spLocks noChangeArrowheads="1"/>
          </p:cNvSpPr>
          <p:nvPr/>
        </p:nvSpPr>
        <p:spPr bwMode="white">
          <a:xfrm>
            <a:off x="0" y="4638676"/>
            <a:ext cx="12192000" cy="2219325"/>
          </a:xfrm>
          <a:prstGeom prst="rect">
            <a:avLst/>
          </a:prstGeom>
          <a:solidFill>
            <a:schemeClr val="folHlink">
              <a:alpha val="3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6" name="Rectangle 19"/>
          <p:cNvSpPr>
            <a:spLocks noChangeArrowheads="1"/>
          </p:cNvSpPr>
          <p:nvPr/>
        </p:nvSpPr>
        <p:spPr bwMode="gray">
          <a:xfrm>
            <a:off x="0" y="2149476"/>
            <a:ext cx="12192000" cy="24987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7" name="Freeform 20"/>
          <p:cNvSpPr>
            <a:spLocks/>
          </p:cNvSpPr>
          <p:nvPr/>
        </p:nvSpPr>
        <p:spPr bwMode="gray">
          <a:xfrm>
            <a:off x="-12700" y="2138363"/>
            <a:ext cx="10687051" cy="2271712"/>
          </a:xfrm>
          <a:custGeom>
            <a:avLst/>
            <a:gdLst>
              <a:gd name="T0" fmla="*/ 0 w 5049"/>
              <a:gd name="T1" fmla="*/ 0 h 1471"/>
              <a:gd name="T2" fmla="*/ 2147483647 w 5049"/>
              <a:gd name="T3" fmla="*/ 2147483647 h 1471"/>
              <a:gd name="T4" fmla="*/ 2147483647 w 5049"/>
              <a:gd name="T5" fmla="*/ 2147483647 h 1471"/>
              <a:gd name="T6" fmla="*/ 0 w 5049"/>
              <a:gd name="T7" fmla="*/ 2147483647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folHlink">
              <a:alpha val="7294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8" name="AutoShape 113" descr="gdd01"/>
          <p:cNvSpPr>
            <a:spLocks noChangeArrowheads="1"/>
          </p:cNvSpPr>
          <p:nvPr userDrawn="1"/>
        </p:nvSpPr>
        <p:spPr bwMode="gray">
          <a:xfrm>
            <a:off x="10320868" y="5910263"/>
            <a:ext cx="842433" cy="565150"/>
          </a:xfrm>
          <a:prstGeom prst="hexagon">
            <a:avLst>
              <a:gd name="adj" fmla="val 27370"/>
              <a:gd name="vf" fmla="val 115470"/>
            </a:avLst>
          </a:prstGeom>
          <a:blipFill dpi="0" rotWithShape="1">
            <a:blip r:embed="rId2"/>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9" name="AutoShape 114" descr="gdd04"/>
          <p:cNvSpPr>
            <a:spLocks noChangeArrowheads="1"/>
          </p:cNvSpPr>
          <p:nvPr userDrawn="1"/>
        </p:nvSpPr>
        <p:spPr bwMode="gray">
          <a:xfrm>
            <a:off x="11015134" y="5614988"/>
            <a:ext cx="880533" cy="565150"/>
          </a:xfrm>
          <a:prstGeom prst="hexagon">
            <a:avLst>
              <a:gd name="adj" fmla="val 28608"/>
              <a:gd name="vf" fmla="val 115470"/>
            </a:avLst>
          </a:prstGeom>
          <a:blipFill dpi="0" rotWithShape="1">
            <a:blip r:embed="rId3"/>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0" name="AutoShape 115" descr="gdd03"/>
          <p:cNvSpPr>
            <a:spLocks noChangeArrowheads="1"/>
          </p:cNvSpPr>
          <p:nvPr userDrawn="1"/>
        </p:nvSpPr>
        <p:spPr bwMode="gray">
          <a:xfrm>
            <a:off x="10998201" y="6219825"/>
            <a:ext cx="878417" cy="565150"/>
          </a:xfrm>
          <a:prstGeom prst="hexagon">
            <a:avLst>
              <a:gd name="adj" fmla="val 28539"/>
              <a:gd name="vf" fmla="val 115470"/>
            </a:avLst>
          </a:prstGeom>
          <a:blipFill dpi="0" rotWithShape="1">
            <a:blip r:embed="rId4"/>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1" name="AutoShape 113" descr="gdd01"/>
          <p:cNvSpPr>
            <a:spLocks noChangeArrowheads="1"/>
          </p:cNvSpPr>
          <p:nvPr userDrawn="1"/>
        </p:nvSpPr>
        <p:spPr bwMode="gray">
          <a:xfrm>
            <a:off x="254000" y="3162300"/>
            <a:ext cx="2336800" cy="1600200"/>
          </a:xfrm>
          <a:prstGeom prst="hexagon">
            <a:avLst>
              <a:gd name="adj" fmla="val 27381"/>
              <a:gd name="vf" fmla="val 115470"/>
            </a:avLst>
          </a:prstGeom>
          <a:blipFill dpi="0" rotWithShape="1">
            <a:blip r:embed="rId5"/>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2" name="AutoShape 114" descr="gdd04"/>
          <p:cNvSpPr>
            <a:spLocks noChangeArrowheads="1"/>
          </p:cNvSpPr>
          <p:nvPr userDrawn="1"/>
        </p:nvSpPr>
        <p:spPr bwMode="gray">
          <a:xfrm>
            <a:off x="2184400" y="2324100"/>
            <a:ext cx="2438400" cy="1600200"/>
          </a:xfrm>
          <a:prstGeom prst="hexagon">
            <a:avLst>
              <a:gd name="adj" fmla="val 28571"/>
              <a:gd name="vf" fmla="val 115470"/>
            </a:avLst>
          </a:prstGeom>
          <a:blipFill dpi="0" rotWithShape="1">
            <a:blip r:embed="rId6"/>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3" name="AutoShape 115" descr="gdd03"/>
          <p:cNvSpPr>
            <a:spLocks noChangeArrowheads="1"/>
          </p:cNvSpPr>
          <p:nvPr userDrawn="1"/>
        </p:nvSpPr>
        <p:spPr bwMode="gray">
          <a:xfrm>
            <a:off x="2133600" y="4038600"/>
            <a:ext cx="2438400" cy="1600200"/>
          </a:xfrm>
          <a:prstGeom prst="hexagon">
            <a:avLst>
              <a:gd name="adj" fmla="val 28571"/>
              <a:gd name="vf" fmla="val 115470"/>
            </a:avLst>
          </a:prstGeom>
          <a:blipFill dpi="0" rotWithShape="1">
            <a:blip r:embed="rId7"/>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4" name="AutoShape 120" descr="data:image/jpeg;base64,/9j/4AAQSkZJRgABAQAAAQABAAD/2wCEAAkGBhASEA8PEA8PDxAQDxAPDxAQDxANDxAPFBAVFBQQEhIYGygeGBojGRQSHzAgIycpLCwsFR4xNTAqNSYrLCoBCQoKDQwNFA8PFSkkHCQ1NikzNjY1LiszNSkpLCwpKiksNSwsKSk2KiwsKSkpLiktKSwqNikpKSk2KSkpKSksKf/AABEIAOEA4QMBIgACEQEDEQH/xAAcAAEAAgMBAQEAAAAAAAAAAAAAAQIDBAUGBwj/xAA4EAACAQIEBAQDBgcAAwEAAAAAAQIDEQQSITEFQVFhBhMicUKBkRQjMlKhsQdicsHR4fBDY8Ik/8QAGAEBAQEBAQAAAAAAAAAAAAAAAAECAwT/xAAbEQEBAQEBAAMAAAAAAAAAAAAAAQIDEQQSUf/aAAwDAQACEQMRAD8A+4gACsKieqae+zvs7Msc6vh5U5OrRjmUnetSXx/zw5Kf6St1szcw2JjUipwkpRez27NNcmno09gMoAAAAAAAAAAAAAAAAAAAAAAAAAAAAAAAAAAAACGjn4jDShJ1qKu271aV7KrpbNHkqiXPZ2s+TXRIaAxYXFRqRU4O6fZppp2cWnqmno09UZjn4nCzjJ1qKvJ282le0ayStdN6KoltLnonpZrZwmLjUipxel2mmrSjJbxkuTXQDOAAAAAAAAAAAAAAAAAAAAAAAAAAAAAAAAAAAAAhmji8HKMnXo28yy8yDeWNaK5N8ppbS+T023wBr4PGRqRzRvvaSkss4yW8ZLk10Ng0MZg5KXnUbKpZKUXpCtFbRn0a5S5d1oZsFjY1I5ldNPLOMtJwmt4yXJ6r9HdpgbIAAAAAAAAAAAFKtVJfsBZsjMa3mkqqBsZhmMHmB1QNhMk1fNM9KpdfuBcAAAAAAAAAAAAAAAA0MbgpZvOotKqlZp6QqwXwT/W0t1fmrp74A1sFjo1ItpOMovLOEtJwn+WS/W+zTTV0bFzk8epVIU54nDxzYilTk4wW1eMdfKkufO3NP3afnvDP8TqFdRjXy0ZStaevkyfR31g+z07nTHLe5bme+OW+2MWTV89e4BWMk9U7p6p9ixzdQAAAAAOVXxV5PotEdKvK0ZPpFv6I8zCuB01VJ8056rl1WA3fOJ800nWHnAbnmF6OItJdHo/mc91isq4HpAUoyvGL6xT/AELgAAAAAAAAAAAAAAAAQ0fEv4l+G3gcT9rox/8Ay4qbzxS9NPEPWUWuSlrJd83Y+3HM8ScDhjMLXws3ljWhlzZVJwle8ZpPmmk17Hbh21y3NRx7cs9cXNfJfCXi/FU6lGhQqZ6c6kM1OpF1fKpqadRx1vFZb9ttD7JHGReq26nzPwt4OeFr1VRqTqU7Tp55KKdSD5S5ZdL6b6HvaUVGHl31tZd292b+V2z239s58Y+Nx1yx9bfXUpVlJXTuZDhUq0qctduaOvQrqSTT3PM9LMAAMdeF4yXWLX1R4iNf/f8Ag92eF4/h3SryXwz+8h8918ncDJHEGRVzkxxHcyRxAHU87uPPOcsQW88Df88pKrfTm9F7mi650fD2GdSspP8ADT9T7y+Ff3+QHrqcbJLokvoiwAAAAAAAAAAAAAAAAAAxYqLcJqP4nGSjy1a01MoYHzOl4ndOpKjKDpzhJxmpaNPodHiPimhQpebVldu6p042dWrPfLBN/VuySu20kdjxb4Qhi4542p4iC+7qcpJfBO3Lvuvqn8qjwmCqV6GMhPz5eiU6jUp00nmjGmn6cqsmlbLKybzAfQ/DXiqjjaXKNWCTnBPPa6upRdk5Ra2dk2mnazV+hg+IK94TU46Xs/pdbxfufDqGNnhq3mUauby5zUK8G3TnZp1FnldSV5LM3fWzlmlkpr614T8Q0MXCfpjSxF81aFnFua9Lmk9bapPnFu0tboD2mGxSktGbB5uFWVOVv+7HawmMU0tdSDaOXx/g6r0sqaVSOtOT2v8AlfZnTua+L4hTp/iev5VrIo+X1ZSpylTmnGcXaUXuv+/UtHFHd8TVIYmzVNQlHad7ya/K+x5apgqkeV/YDfWJJ+1dzmqhU/KzfwHDW5RdbMqd/UoP1tdFyQG5w/DVK8/Lpq/5pP8ADFdZP+x7/hnD40aapx5auXOUnvJmLhEsOoKFDLGK+FK0r9Wnq33OgAAAAAAAAAAAAAAAAAAAAAADz3i7whSxtJp2jWjFqnUtfR/+OfWD/Tdd/QgD4Tj/ALiEsJiqE703GMKdKPrzbQlSa0W7tJWtvdNaeeUMTg6lGprTnaLhKDU0nZry/To7JtZV1ko29dQ+9+KfCtLGU7P0VYJ+VVSu4v8AK+sXzXzVmfGvENPEQVTBVVTjlbU5yXmOyat5S2d9dXpa6aeqA9Bhf4ifavJhB5KsVLPFZXSc2mlLNf1Q122TTs5KzfouG8YnTnlqu7015P2Z8IrUqlCpmu7XbjNO1+t2/wBb9r/DE+geF/FcK8VRrtRnHSEua5c+V/pz1NyRi2vsE+L/AHWZb7X5e/ueeq4y8tWc7g/GLPy56p6JO3qjeye+xPGMLKnKNSF5UpSSb/I3yl/kzZ41L633C5jlQJoz0RniRWCOHRkhhzPFEzdkBkw9OzVv9newOLv6Zb8n1PKU+Ieqx2MPV0VgPQAxUKuaKf19+ZlAAAAAAAAAAEXAkC4AAhgCQQiQAIAEngf4jeHVOPnpOz0lJbwnspez0T72PemPEYeM4yhNKUZJxkns0wPzNi+F2nJVFOWnpvJ5Yp6ZoW1357q/I4bhKnU+7lfK1aUeTtpHpdK+nTort/a/EHgiF5UZt5WnKjVWkly+bV0mud++nHh/DKnCk3Cf2i0X93KMYRvv6UtE783z+pqX9Zsa3gXxLSqvJXUVUVssrWe2/dLTTvfmj38J5fTJKUZLnrGcWfBMdwuvhpRqOLp+p2SlmlTlmbUJNfF7b3f4neS9v4Z8ZTr04UJVPLnFxlplWazT9Mujs7r3tdambfVk8e+xOFyLPDWm/rF9GUp1bm1TquLs7SjJe8ZRNfE4XJ64a02/nB9H/kis8JEYh+lmGlMyTloyjy7xbVa2v/aHr+HVrpHnsHhFOviIc54Wq4/1wlGcbfOCOpwateKfYD1XDqurj11+Z0Dh0KlrPmtTtxldXXMCSASAAAEAAAALgAQAJCIJAAgkBcXIQAAADT4tw9VqUqe0t4S/LLk/bl7M8JHEVKNRwmnGUXaUX/2qPo9zn8V4LSxEbVFZpWjOOk4+z6dnoB8w8X4OlX8tKqqTr3p1PTGWdJXSV9FLRq9tmfOuP8FqYSqpRclFy+7ld54z3t1vpvrey3dkvuNT+GtGonGvWnOCvKGSPlThOzyzUrvVX/zpoeN4jwWNOtLDYuNOpUUXTo4hxvGrSa1hr+F20a/dWAweCPHMasVh67Sfwv8A+o/R6dna9m17LAcVhJyineyWjt6oPRS0ezs+652PkEPCVR4mapeZClCSanK8Jt31jSv+J6L1baLeyifQeBcWjG8KivGVk5W9cWuf13IPQ4qjk9cNYP6xfRmHz7o2M7jzUoyWj+GUTmYrDyv93dwfLmu3sBfhFVxxkKtrxipp6pXzRatr3N/heGyOSWycml0jfRfT9jSwdOzXax0KtZQla6vN6JO/p5so6+b0tnXwaflwv+VfscOKbilzk1H6s9CkBIuCAJAuAFwQxcCSGQSABDYAm5AbDYAMgm4AFWybgTmFytxcCQmQLgRUqKKcnsk2/kjwHGcPGspqorqTzb2cZX0lF8mj2HGa9oZVvLf+la/vY8rjHuB5iNRxkqFZ+rajW2U0vhl0l2KYqg7t2tNfiWymv8mxjaHm3g1dc3tbo0+TNaDd1h68vxaUa70zfyT7gdDg3GFbyptum9usX1OvSruLkk1KKVlLlrt+z+h5T7FUU2lH1Lfo/mdvA4+lCVKjN6K7cV+d21k+r0XyRB0Y1Ld5PZf39jcwXDfU6k3eUtey7JdCa/EsNBOagl7bswcIxk6snNqyb0XYo9Dh4rNT7TR2Dixeh16c7xT6q4FwRcm4Egi4AkgC4C4ZAAm5FyLhgLgi4uBLYbK3IbAvcjMVciLgWuMxRMi4GRsgpmMGOxGWEnz2Xu9AOVxPEZpvovSvZf7PP4+rukb9eucfFzAyRwllZbvfuzehw2FkpRUtb2cVK8uy5sjgcZ4ictFTjTs3Neu8m9IpOyvZM9RhsHCGqTcuc5O8n8+XsgPL+IsBVhh/OSjDLKMctrzUJc3yWuVW13PEVaF25L8XxX+L379z61xykp4avH/1ya94+pfsfNZ0L6rf9/cDn8OpTnVjGLbTfqTb9K/sfQcFT8uKPP8AD4wpxzK2aVm3/Y3lxNvcDtfbjscJxsZwspJyjfNG+qV9Lo8Vi+IKMb31eiXVmz4ZnLzoy6uz7p8gPdk3KJk3AtcFbkgWYIuLgLi5DZDYEsi4IbAMXIbK3AtchyIKtgWcirkQ2VkwLOZVzKORSUgMrqHJ4/iPTBd2/pp/dm7Kocjiqcnpslb/ACBx6tU59esbWJTVxwfDqdeOb8MPvGnzafpX1a+gHqOAYPyaEYvScvXU/qfw/JWX1OjnNH7QHil1AvxXFKNCs3+SUUurkmkv1PAJne8QY1zeRPSNvq1e5wfKfJAVnK17O3Toazr1Xskut77dDdp0mndq9uW7enJczLQlSlZqpTd/54tvXpv8gNbBYKU3fX57rse28PYHL6+Uf1l/r9zV4dwxytdOnDq1acv6V8K7v6czv0kklGKSSVklsiDaUyykYVItmKMuYGMAbJAYAhgMgBcqyWQwIRFyWVYAhkMgCGyjkWZSQFXIxzmWka9UCrq3djDiqV9m17GjxHEum1Llz9jHHi8JLSSfzA1sXTknrr8jToV1Tqd3G36mfH8Silvd8ktWzn0KcpNye7/RdAO5HG3KVMSzXhTdizpsDm4ms1LM9U9+3czwyyWmqM1bC3RpfY5wd4fNcgOjhsLFcjp0JRi72jfrZKX13OFDHTW9KXys0bFCrVm16XBd2r/QD0lOsbMahzqFzbhIDbjMyJmvBmWIGW4K3IA3iCSGAsQgGBDIaJaIYFWQyxUCrRUuygEFGXsUkgMbMUomdxKNAaNagpaNHIxPh2lJ3ypPtoehyFJQA85T4DCO0TZjgkuR1nTKuiBzlhyXhze8keV2A5/kkfZzoeSPKA0Vhuxnp4c2FRMsYAY4UzPCBMYmaMQEImRIJGSKAiwLWAG2wABBAAFWAAIZBAAgrIkAVZVgAVKSAAqysiABWRAAFWAAAAAlFiQBdF0SAMiLAAWAAH//2Q=="/>
          <p:cNvSpPr>
            <a:spLocks noChangeAspect="1" noChangeArrowheads="1"/>
          </p:cNvSpPr>
          <p:nvPr userDrawn="1"/>
        </p:nvSpPr>
        <p:spPr bwMode="auto">
          <a:xfrm>
            <a:off x="20743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15" name="AutoShape 122" descr="data:image/jpeg;base64,/9j/4AAQSkZJRgABAQAAAQABAAD/2wCEAAkGBhASEA8PEA8PDxAQDxAPDxAQDxANDxAPFBAVFBQQEhIYGygeGBojGRQSHzAgIycpLCwsFR4xNTAqNSYrLCoBCQoKDQwNFA8PFSkkHCQ1NikzNjY1LiszNSkpLCwpKiksNSwsKSk2KiwsKSkpLiktKSwqNikpKSk2KSkpKSksKf/AABEIAOEA4QMBIgACEQEDEQH/xAAcAAEAAgMBAQEAAAAAAAAAAAAAAQIDBAUGBwj/xAA4EAACAQIEBAQDBgcAAwEAAAAAAQIDEQQSITEFQVFhBhMicUKBkRQjMlKhsQdicsHR4fBDY8Ik/8QAGAEBAQEBAQAAAAAAAAAAAAAAAAECAwT/xAAbEQEBAQEBAAMAAAAAAAAAAAAAAQIDEQQSUf/aAAwDAQACEQMRAD8A+4gACsKieqae+zvs7Msc6vh5U5OrRjmUnetSXx/zw5Kf6St1szcw2JjUipwkpRez27NNcmno09gMoAAAAAAAAAAAAAAAAAAAAAAAAAAAAAAAAAAAACGjn4jDShJ1qKu271aV7KrpbNHkqiXPZ2s+TXRIaAxYXFRqRU4O6fZppp2cWnqmno09UZjn4nCzjJ1qKvJ282le0ayStdN6KoltLnonpZrZwmLjUipxel2mmrSjJbxkuTXQDOAAAAAAAAAAAAAAAAAAAAAAAAAAAAAAAAAAAAAhmji8HKMnXo28yy8yDeWNaK5N8ppbS+T023wBr4PGRqRzRvvaSkss4yW8ZLk10Ng0MZg5KXnUbKpZKUXpCtFbRn0a5S5d1oZsFjY1I5ldNPLOMtJwmt4yXJ6r9HdpgbIAAAAAAAAAAAFKtVJfsBZsjMa3mkqqBsZhmMHmB1QNhMk1fNM9KpdfuBcAAAAAAAAAAAAAAAA0MbgpZvOotKqlZp6QqwXwT/W0t1fmrp74A1sFjo1ItpOMovLOEtJwn+WS/W+zTTV0bFzk8epVIU54nDxzYilTk4wW1eMdfKkufO3NP3afnvDP8TqFdRjXy0ZStaevkyfR31g+z07nTHLe5bme+OW+2MWTV89e4BWMk9U7p6p9ixzdQAAAAAOVXxV5PotEdKvK0ZPpFv6I8zCuB01VJ8056rl1WA3fOJ800nWHnAbnmF6OItJdHo/mc91isq4HpAUoyvGL6xT/AELgAAAAAAAAAAAAAAAAQ0fEv4l+G3gcT9rox/8Ay4qbzxS9NPEPWUWuSlrJd83Y+3HM8ScDhjMLXws3ljWhlzZVJwle8ZpPmmk17Hbh21y3NRx7cs9cXNfJfCXi/FU6lGhQqZ6c6kM1OpF1fKpqadRx1vFZb9ttD7JHGReq26nzPwt4OeFr1VRqTqU7Tp55KKdSD5S5ZdL6b6HvaUVGHl31tZd292b+V2z239s58Y+Nx1yx9bfXUpVlJXTuZDhUq0qctduaOvQrqSTT3PM9LMAAMdeF4yXWLX1R4iNf/f8Ag92eF4/h3SryXwz+8h8918ncDJHEGRVzkxxHcyRxAHU87uPPOcsQW88Df88pKrfTm9F7mi650fD2GdSspP8ADT9T7y+Ff3+QHrqcbJLokvoiwAAAAAAAAAAAAAAAAAAxYqLcJqP4nGSjy1a01MoYHzOl4ndOpKjKDpzhJxmpaNPodHiPimhQpebVldu6p042dWrPfLBN/VuySu20kdjxb4Qhi4542p4iC+7qcpJfBO3Lvuvqn8qjwmCqV6GMhPz5eiU6jUp00nmjGmn6cqsmlbLKybzAfQ/DXiqjjaXKNWCTnBPPa6upRdk5Ra2dk2mnazV+hg+IK94TU46Xs/pdbxfufDqGNnhq3mUauby5zUK8G3TnZp1FnldSV5LM3fWzlmlkpr614T8Q0MXCfpjSxF81aFnFua9Lmk9bapPnFu0tboD2mGxSktGbB5uFWVOVv+7HawmMU0tdSDaOXx/g6r0sqaVSOtOT2v8AlfZnTua+L4hTp/iev5VrIo+X1ZSpylTmnGcXaUXuv+/UtHFHd8TVIYmzVNQlHad7ya/K+x5apgqkeV/YDfWJJ+1dzmqhU/KzfwHDW5RdbMqd/UoP1tdFyQG5w/DVK8/Lpq/5pP8ADFdZP+x7/hnD40aapx5auXOUnvJmLhEsOoKFDLGK+FK0r9Wnq33OgAAAAAAAAAAAAAAAAAAAAAADz3i7whSxtJp2jWjFqnUtfR/+OfWD/Tdd/QgD4Tj/ALiEsJiqE703GMKdKPrzbQlSa0W7tJWtvdNaeeUMTg6lGprTnaLhKDU0nZry/To7JtZV1ko29dQ+9+KfCtLGU7P0VYJ+VVSu4v8AK+sXzXzVmfGvENPEQVTBVVTjlbU5yXmOyat5S2d9dXpa6aeqA9Bhf4ifavJhB5KsVLPFZXSc2mlLNf1Q122TTs5KzfouG8YnTnlqu7015P2Z8IrUqlCpmu7XbjNO1+t2/wBb9r/DE+geF/FcK8VRrtRnHSEua5c+V/pz1NyRi2vsE+L/AHWZb7X5e/ueeq4y8tWc7g/GLPy56p6JO3qjeye+xPGMLKnKNSF5UpSSb/I3yl/kzZ41L633C5jlQJoz0RniRWCOHRkhhzPFEzdkBkw9OzVv9newOLv6Zb8n1PKU+Ieqx2MPV0VgPQAxUKuaKf19+ZlAAAAAAAAAAEXAkC4AAhgCQQiQAIAEngf4jeHVOPnpOz0lJbwnspez0T72PemPEYeM4yhNKUZJxkns0wPzNi+F2nJVFOWnpvJ5Yp6ZoW1357q/I4bhKnU+7lfK1aUeTtpHpdK+nTort/a/EHgiF5UZt5WnKjVWkly+bV0mud++nHh/DKnCk3Cf2i0X93KMYRvv6UtE783z+pqX9Zsa3gXxLSqvJXUVUVssrWe2/dLTTvfmj38J5fTJKUZLnrGcWfBMdwuvhpRqOLp+p2SlmlTlmbUJNfF7b3f4neS9v4Z8ZTr04UJVPLnFxlplWazT9Mujs7r3tdambfVk8e+xOFyLPDWm/rF9GUp1bm1TquLs7SjJe8ZRNfE4XJ64a02/nB9H/kis8JEYh+lmGlMyTloyjy7xbVa2v/aHr+HVrpHnsHhFOviIc54Wq4/1wlGcbfOCOpwateKfYD1XDqurj11+Z0Dh0KlrPmtTtxldXXMCSASAAAEAAAALgAQAJCIJAAgkBcXIQAAADT4tw9VqUqe0t4S/LLk/bl7M8JHEVKNRwmnGUXaUX/2qPo9zn8V4LSxEbVFZpWjOOk4+z6dnoB8w8X4OlX8tKqqTr3p1PTGWdJXSV9FLRq9tmfOuP8FqYSqpRclFy+7ld54z3t1vpvrey3dkvuNT+GtGonGvWnOCvKGSPlThOzyzUrvVX/zpoeN4jwWNOtLDYuNOpUUXTo4hxvGrSa1hr+F20a/dWAweCPHMasVh67Sfwv8A+o/R6dna9m17LAcVhJyineyWjt6oPRS0ezs+652PkEPCVR4mapeZClCSanK8Jt31jSv+J6L1baLeyifQeBcWjG8KivGVk5W9cWuf13IPQ4qjk9cNYP6xfRmHz7o2M7jzUoyWj+GUTmYrDyv93dwfLmu3sBfhFVxxkKtrxipp6pXzRatr3N/heGyOSWycml0jfRfT9jSwdOzXax0KtZQla6vN6JO/p5so6+b0tnXwaflwv+VfscOKbilzk1H6s9CkBIuCAJAuAFwQxcCSGQSABDYAm5AbDYAMgm4AFWybgTmFytxcCQmQLgRUqKKcnsk2/kjwHGcPGspqorqTzb2cZX0lF8mj2HGa9oZVvLf+la/vY8rjHuB5iNRxkqFZ+rajW2U0vhl0l2KYqg7t2tNfiWymv8mxjaHm3g1dc3tbo0+TNaDd1h68vxaUa70zfyT7gdDg3GFbyptum9usX1OvSruLkk1KKVlLlrt+z+h5T7FUU2lH1Lfo/mdvA4+lCVKjN6K7cV+d21k+r0XyRB0Y1Ld5PZf39jcwXDfU6k3eUtey7JdCa/EsNBOagl7bswcIxk6snNqyb0XYo9Dh4rNT7TR2Dixeh16c7xT6q4FwRcm4Egi4AkgC4C4ZAAm5FyLhgLgi4uBLYbK3IbAvcjMVciLgWuMxRMi4GRsgpmMGOxGWEnz2Xu9AOVxPEZpvovSvZf7PP4+rukb9eucfFzAyRwllZbvfuzehw2FkpRUtb2cVK8uy5sjgcZ4ictFTjTs3Neu8m9IpOyvZM9RhsHCGqTcuc5O8n8+XsgPL+IsBVhh/OSjDLKMctrzUJc3yWuVW13PEVaF25L8XxX+L379z61xykp4avH/1ya94+pfsfNZ0L6rf9/cDn8OpTnVjGLbTfqTb9K/sfQcFT8uKPP8AD4wpxzK2aVm3/Y3lxNvcDtfbjscJxsZwspJyjfNG+qV9Lo8Vi+IKMb31eiXVmz4ZnLzoy6uz7p8gPdk3KJk3AtcFbkgWYIuLgLi5DZDYEsi4IbAMXIbK3AtchyIKtgWcirkQ2VkwLOZVzKORSUgMrqHJ4/iPTBd2/pp/dm7Kocjiqcnpslb/ACBx6tU59esbWJTVxwfDqdeOb8MPvGnzafpX1a+gHqOAYPyaEYvScvXU/qfw/JWX1OjnNH7QHil1AvxXFKNCs3+SUUurkmkv1PAJne8QY1zeRPSNvq1e5wfKfJAVnK17O3Toazr1Xskut77dDdp0mndq9uW7enJczLQlSlZqpTd/54tvXpv8gNbBYKU3fX57rse28PYHL6+Uf1l/r9zV4dwxytdOnDq1acv6V8K7v6czv0kklGKSSVklsiDaUyykYVItmKMuYGMAbJAYAhgMgBcqyWQwIRFyWVYAhkMgCGyjkWZSQFXIxzmWka9UCrq3djDiqV9m17GjxHEum1Llz9jHHi8JLSSfzA1sXTknrr8jToV1Tqd3G36mfH8Silvd8ktWzn0KcpNye7/RdAO5HG3KVMSzXhTdizpsDm4ms1LM9U9+3czwyyWmqM1bC3RpfY5wd4fNcgOjhsLFcjp0JRi72jfrZKX13OFDHTW9KXys0bFCrVm16XBd2r/QD0lOsbMahzqFzbhIDbjMyJmvBmWIGW4K3IA3iCSGAsQgGBDIaJaIYFWQyxUCrRUuygEFGXsUkgMbMUomdxKNAaNagpaNHIxPh2lJ3ypPtoehyFJQA85T4DCO0TZjgkuR1nTKuiBzlhyXhze8keV2A5/kkfZzoeSPKA0Vhuxnp4c2FRMsYAY4UzPCBMYmaMQEImRIJGSKAiwLWAG2wABBAAFWAAIZBAAgrIkAVZVgAVKSAAqysiABWRAAFWAAAAAlFiQBdF0SAMiLAAWAAH//2Q=="/>
          <p:cNvSpPr>
            <a:spLocks noChangeAspect="1" noChangeArrowheads="1"/>
          </p:cNvSpPr>
          <p:nvPr userDrawn="1"/>
        </p:nvSpPr>
        <p:spPr bwMode="auto">
          <a:xfrm>
            <a:off x="410633" y="79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16" name="AutoShape 124" descr="data:image/jpeg;base64,/9j/4AAQSkZJRgABAQAAAQABAAD/2wCEAAkGBhASEA8PEA8PDxAQDxAPDxAQDxANDxAPFBAVFBQQEhIYGygeGBojGRQSHzAgIycpLCwsFR4xNTAqNSYrLCoBCQoKDQwNFA8PFSkkHCQ1NikzNjY1LiszNSkpLCwpKiksNSwsKSk2KiwsKSkpLiktKSwqNikpKSk2KSkpKSksKf/AABEIAOEA4QMBIgACEQEDEQH/xAAcAAEAAgMBAQEAAAAAAAAAAAAAAQIDBAUGBwj/xAA4EAACAQIEBAQDBgcAAwEAAAAAAQIDEQQSITEFQVFhBhMicUKBkRQjMlKhsQdicsHR4fBDY8Ik/8QAGAEBAQEBAQAAAAAAAAAAAAAAAAECAwT/xAAbEQEBAQEBAAMAAAAAAAAAAAAAAQIDEQQSUf/aAAwDAQACEQMRAD8A+4gACsKieqae+zvs7Msc6vh5U5OrRjmUnetSXx/zw5Kf6St1szcw2JjUipwkpRez27NNcmno09gMoAAAAAAAAAAAAAAAAAAAAAAAAAAAAAAAAAAAACGjn4jDShJ1qKu271aV7KrpbNHkqiXPZ2s+TXRIaAxYXFRqRU4O6fZppp2cWnqmno09UZjn4nCzjJ1qKvJ282le0ayStdN6KoltLnonpZrZwmLjUipxel2mmrSjJbxkuTXQDOAAAAAAAAAAAAAAAAAAAAAAAAAAAAAAAAAAAAAhmji8HKMnXo28yy8yDeWNaK5N8ppbS+T023wBr4PGRqRzRvvaSkss4yW8ZLk10Ng0MZg5KXnUbKpZKUXpCtFbRn0a5S5d1oZsFjY1I5ldNPLOMtJwmt4yXJ6r9HdpgbIAAAAAAAAAAAFKtVJfsBZsjMa3mkqqBsZhmMHmB1QNhMk1fNM9KpdfuBcAAAAAAAAAAAAAAAA0MbgpZvOotKqlZp6QqwXwT/W0t1fmrp74A1sFjo1ItpOMovLOEtJwn+WS/W+zTTV0bFzk8epVIU54nDxzYilTk4wW1eMdfKkufO3NP3afnvDP8TqFdRjXy0ZStaevkyfR31g+z07nTHLe5bme+OW+2MWTV89e4BWMk9U7p6p9ixzdQAAAAAOVXxV5PotEdKvK0ZPpFv6I8zCuB01VJ8056rl1WA3fOJ800nWHnAbnmF6OItJdHo/mc91isq4HpAUoyvGL6xT/AELgAAAAAAAAAAAAAAAAQ0fEv4l+G3gcT9rox/8Ay4qbzxS9NPEPWUWuSlrJd83Y+3HM8ScDhjMLXws3ljWhlzZVJwle8ZpPmmk17Hbh21y3NRx7cs9cXNfJfCXi/FU6lGhQqZ6c6kM1OpF1fKpqadRx1vFZb9ttD7JHGReq26nzPwt4OeFr1VRqTqU7Tp55KKdSD5S5ZdL6b6HvaUVGHl31tZd292b+V2z239s58Y+Nx1yx9bfXUpVlJXTuZDhUq0qctduaOvQrqSTT3PM9LMAAMdeF4yXWLX1R4iNf/f8Ag92eF4/h3SryXwz+8h8918ncDJHEGRVzkxxHcyRxAHU87uPPOcsQW88Df88pKrfTm9F7mi650fD2GdSspP8ADT9T7y+Ff3+QHrqcbJLokvoiwAAAAAAAAAAAAAAAAAAxYqLcJqP4nGSjy1a01MoYHzOl4ndOpKjKDpzhJxmpaNPodHiPimhQpebVldu6p042dWrPfLBN/VuySu20kdjxb4Qhi4542p4iC+7qcpJfBO3Lvuvqn8qjwmCqV6GMhPz5eiU6jUp00nmjGmn6cqsmlbLKybzAfQ/DXiqjjaXKNWCTnBPPa6upRdk5Ra2dk2mnazV+hg+IK94TU46Xs/pdbxfufDqGNnhq3mUauby5zUK8G3TnZp1FnldSV5LM3fWzlmlkpr614T8Q0MXCfpjSxF81aFnFua9Lmk9bapPnFu0tboD2mGxSktGbB5uFWVOVv+7HawmMU0tdSDaOXx/g6r0sqaVSOtOT2v8AlfZnTua+L4hTp/iev5VrIo+X1ZSpylTmnGcXaUXuv+/UtHFHd8TVIYmzVNQlHad7ya/K+x5apgqkeV/YDfWJJ+1dzmqhU/KzfwHDW5RdbMqd/UoP1tdFyQG5w/DVK8/Lpq/5pP8ADFdZP+x7/hnD40aapx5auXOUnvJmLhEsOoKFDLGK+FK0r9Wnq33OgAAAAAAAAAAAAAAAAAAAAAADz3i7whSxtJp2jWjFqnUtfR/+OfWD/Tdd/QgD4Tj/ALiEsJiqE703GMKdKPrzbQlSa0W7tJWtvdNaeeUMTg6lGprTnaLhKDU0nZry/To7JtZV1ko29dQ+9+KfCtLGU7P0VYJ+VVSu4v8AK+sXzXzVmfGvENPEQVTBVVTjlbU5yXmOyat5S2d9dXpa6aeqA9Bhf4ifavJhB5KsVLPFZXSc2mlLNf1Q122TTs5KzfouG8YnTnlqu7015P2Z8IrUqlCpmu7XbjNO1+t2/wBb9r/DE+geF/FcK8VRrtRnHSEua5c+V/pz1NyRi2vsE+L/AHWZb7X5e/ueeq4y8tWc7g/GLPy56p6JO3qjeye+xPGMLKnKNSF5UpSSb/I3yl/kzZ41L633C5jlQJoz0RniRWCOHRkhhzPFEzdkBkw9OzVv9newOLv6Zb8n1PKU+Ieqx2MPV0VgPQAxUKuaKf19+ZlAAAAAAAAAAEXAkC4AAhgCQQiQAIAEngf4jeHVOPnpOz0lJbwnspez0T72PemPEYeM4yhNKUZJxkns0wPzNi+F2nJVFOWnpvJ5Yp6ZoW1357q/I4bhKnU+7lfK1aUeTtpHpdK+nTort/a/EHgiF5UZt5WnKjVWkly+bV0mud++nHh/DKnCk3Cf2i0X93KMYRvv6UtE783z+pqX9Zsa3gXxLSqvJXUVUVssrWe2/dLTTvfmj38J5fTJKUZLnrGcWfBMdwuvhpRqOLp+p2SlmlTlmbUJNfF7b3f4neS9v4Z8ZTr04UJVPLnFxlplWazT9Mujs7r3tdambfVk8e+xOFyLPDWm/rF9GUp1bm1TquLs7SjJe8ZRNfE4XJ64a02/nB9H/kis8JEYh+lmGlMyTloyjy7xbVa2v/aHr+HVrpHnsHhFOviIc54Wq4/1wlGcbfOCOpwateKfYD1XDqurj11+Z0Dh0KlrPmtTtxldXXMCSASAAAEAAAALgAQAJCIJAAgkBcXIQAAADT4tw9VqUqe0t4S/LLk/bl7M8JHEVKNRwmnGUXaUX/2qPo9zn8V4LSxEbVFZpWjOOk4+z6dnoB8w8X4OlX8tKqqTr3p1PTGWdJXSV9FLRq9tmfOuP8FqYSqpRclFy+7ld54z3t1vpvrey3dkvuNT+GtGonGvWnOCvKGSPlThOzyzUrvVX/zpoeN4jwWNOtLDYuNOpUUXTo4hxvGrSa1hr+F20a/dWAweCPHMasVh67Sfwv8A+o/R6dna9m17LAcVhJyineyWjt6oPRS0ezs+652PkEPCVR4mapeZClCSanK8Jt31jSv+J6L1baLeyifQeBcWjG8KivGVk5W9cWuf13IPQ4qjk9cNYP6xfRmHz7o2M7jzUoyWj+GUTmYrDyv93dwfLmu3sBfhFVxxkKtrxipp6pXzRatr3N/heGyOSWycml0jfRfT9jSwdOzXax0KtZQla6vN6JO/p5so6+b0tnXwaflwv+VfscOKbilzk1H6s9CkBIuCAJAuAFwQxcCSGQSABDYAm5AbDYAMgm4AFWybgTmFytxcCQmQLgRUqKKcnsk2/kjwHGcPGspqorqTzb2cZX0lF8mj2HGa9oZVvLf+la/vY8rjHuB5iNRxkqFZ+rajW2U0vhl0l2KYqg7t2tNfiWymv8mxjaHm3g1dc3tbo0+TNaDd1h68vxaUa70zfyT7gdDg3GFbyptum9usX1OvSruLkk1KKVlLlrt+z+h5T7FUU2lH1Lfo/mdvA4+lCVKjN6K7cV+d21k+r0XyRB0Y1Ld5PZf39jcwXDfU6k3eUtey7JdCa/EsNBOagl7bswcIxk6snNqyb0XYo9Dh4rNT7TR2Dixeh16c7xT6q4FwRcm4Egi4AkgC4C4ZAAm5FyLhgLgi4uBLYbK3IbAvcjMVciLgWuMxRMi4GRsgpmMGOxGWEnz2Xu9AOVxPEZpvovSvZf7PP4+rukb9eucfFzAyRwllZbvfuzehw2FkpRUtb2cVK8uy5sjgcZ4ictFTjTs3Neu8m9IpOyvZM9RhsHCGqTcuc5O8n8+XsgPL+IsBVhh/OSjDLKMctrzUJc3yWuVW13PEVaF25L8XxX+L379z61xykp4avH/1ya94+pfsfNZ0L6rf9/cDn8OpTnVjGLbTfqTb9K/sfQcFT8uKPP8AD4wpxzK2aVm3/Y3lxNvcDtfbjscJxsZwspJyjfNG+qV9Lo8Vi+IKMb31eiXVmz4ZnLzoy6uz7p8gPdk3KJk3AtcFbkgWYIuLgLi5DZDYEsi4IbAMXIbK3AtchyIKtgWcirkQ2VkwLOZVzKORSUgMrqHJ4/iPTBd2/pp/dm7Kocjiqcnpslb/ACBx6tU59esbWJTVxwfDqdeOb8MPvGnzafpX1a+gHqOAYPyaEYvScvXU/qfw/JWX1OjnNH7QHil1AvxXFKNCs3+SUUurkmkv1PAJne8QY1zeRPSNvq1e5wfKfJAVnK17O3Toazr1Xskut77dDdp0mndq9uW7enJczLQlSlZqpTd/54tvXpv8gNbBYKU3fX57rse28PYHL6+Uf1l/r9zV4dwxytdOnDq1acv6V8K7v6czv0kklGKSSVklsiDaUyykYVItmKMuYGMAbJAYAhgMgBcqyWQwIRFyWVYAhkMgCGyjkWZSQFXIxzmWka9UCrq3djDiqV9m17GjxHEum1Llz9jHHi8JLSSfzA1sXTknrr8jToV1Tqd3G36mfH8Silvd8ktWzn0KcpNye7/RdAO5HG3KVMSzXhTdizpsDm4ms1LM9U9+3czwyyWmqM1bC3RpfY5wd4fNcgOjhsLFcjp0JRi72jfrZKX13OFDHTW9KXys0bFCrVm16XBd2r/QD0lOsbMahzqFzbhIDbjMyJmvBmWIGW4K3IA3iCSGAsQgGBDIaJaIYFWQyxUCrRUuygEFGXsUkgMbMUomdxKNAaNagpaNHIxPh2lJ3ypPtoehyFJQA85T4DCO0TZjgkuR1nTKuiBzlhyXhze8keV2A5/kkfZzoeSPKA0Vhuxnp4c2FRMsYAY4UzPCBMYmaMQEImRIJGSKAiwLWAG2wABBAAFWAAIZBAAgrIkAVZVgAVKSAAqysiABWRAAFWAAAAAlFiQBdF0SAMiLAAWAAH//2Q=="/>
          <p:cNvSpPr>
            <a:spLocks noChangeAspect="1" noChangeArrowheads="1"/>
          </p:cNvSpPr>
          <p:nvPr userDrawn="1"/>
        </p:nvSpPr>
        <p:spPr bwMode="auto">
          <a:xfrm>
            <a:off x="613833" y="1603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17" name="AutoShape 127" descr="data:image/jpeg;base64,/9j/4AAQSkZJRgABAQAAAQABAAD/2wCEAAkGBhQSERUUEhQUFBUVGBQaFRgUFRQUFxcUFBcVFBQXFxUXHCYeFxwjHBQUHy8gJCcpLCwsFR4xNTAqNSYrLCkBCQoKDgwOGg8PGiwlHyQsLCwsLCwpLCwtLCwpKSwsLCwsLCwpLCkvLCwsKSwsLCksLC0sLCwsLCwsLCwsLCwsLP/AABEIALsBDgMBIgACEQEDEQH/xAAcAAABBQEBAQAAAAAAAAAAAAAAAgMEBQYHAQj/xAA+EAABAwIEAggDBwIGAgMAAAABAAIDBBEFEiExQVEGEyJhcYGRsTKhwSNCUmJy0fAH4RQzgpKy8UOiFRYk/8QAGwEAAgMBAQEAAAAAAAAAAAAAAAMCBAUBBgf/xAAuEQACAgECBAQGAwADAAAAAAAAAQIDEQQhBRIxQRMyUXFhgZGxwfAiQtEGI6H/2gAMAwEAAhEDEQA/AMZhh1kPe63mV2LCXXhYDrZjAfJoC5FTYbVRRvaILsldGwTFriMzSZGuY8/CHNN721bZdUwK4YL8h8tF6CEvEg5YxhmRqGouMclkWWQnXBMnRcTyIewKwoq87HyKr0klJvojfDlfy+A6i+VMuZfNepd1dYMhWM6NvvVVB5tb8nf3U7GK5zYyeHFVHQmfO+aTh2W+erj9PVYenpshqVGS3X+Hob7a56OUovZ4+62NgkTjsnwPsvWvuiX4T4H2W6up5vsIkam2GxT9rhMkKSfYix6Rt/Ncc6UYL/g6020jmu9nIG/bb6kH/V3LsjTosV/VbDC+kbM3eB4cf0OGV3pofJdjLGw2DxIw1JP1U+mzu0PP4h639Vqa2sDY8wPxDTzWLmkzRNeN2G/kbB30PkraGoMkbRfQfVaOkl/PlfuL1tWYqa7F50WltJbiVpMad2W/rb9VgsPq8lZGOBW7xbVjf1t+qsXr/tizPSxBolUT1aw8ln2khhtoeClYFiZeS13xN+YVC2ptOS7D4TSaTJB0KmUVSWuBHBRaltnFETktpSiMTwzd0tQHtDhx906s5gVflOU7H3WjWDdX4csG3TZ4kcghCEocCEIQAIQhAAhCEACEIQBzOOlvQRsJJs55YL6BrLMsB/vPiUrD9GhSQLR07N/syf8Ae9zr+iU6G2y3tPNuvEu7bMPUxXiZXZYJTHaJLwkQFOlqOjOLdDKClFqSpEWVHSSbLC7wSeitB1NKwcXXeb85NQPJuUeS86SU/WCOMf8Akka3y3d8gVc5fIfROko8kdt9yEZSy1nbYUHpb5+yfApi68MnDv8AbVK5cks4JzXrxwTLHp3MlNYJ5FRleVFK2SN0bwC1wIIPEHcIBSwVw6jiFThv+FqZaZ+rQezf70Txdp/2m3iCmsGeWl0Z3aSPTY+enqrr+prSKqCo4SRhtuRYTp6OVFNJZ7JB94ZXeI1afT/irEW4NPui3HFkPcWZ7VLDycPddMr3XjafzM+q5jX0jw5s2RwjLgA+xylxGawdxOh9F0hsmanaf0H5hac5KWJL1MqyPKsfAkyOszxsoOGT2qE/Xy2a3+cFT0E//wChFcMwl7FacsSRtqzcHmEw1Oyuu0JoBZsehcfUlQSrW4XWZ2a7jf6FYthVphlbkcDw4+Cqamrnjt1LWnt5JbmtQkseCARsUpYxsghCEACEIQAIQhAAhCEAYOZtpA38EULfMMF/dekr2qdeaU/nI8m6fRJW/BYil8F9jBm8yb+LFMCfaowKejkRJBFiy1NPan14QoJksFdLDmliJ+51h88uUf8AIqblSZGf2K8aUxvKRBLB6Y00+HXwHv8A9BO3SL6nx9kLINAxqdumgUF6GsgPByW16i507HqouJ1MyH9R8IY+Fg1zdrLre33rgeXoSFV9FYqSJzRO1jhkLs8puA8OAF2fCBYmxN9eKvuncM8jYRTtLndvNlFzYW2A7gdeCpZsFAgimytc8ucZYgXPL4mm4eYyOyBZ3dqOKZNxlXy/29fqOqUoyz/Un/1RrTFSRRWD+sfq4kXaYcrvhGxOe3K1+a8wibNSi34R8iD9Fh8aw6SGMRyOzl00kjCX53ZCGxAv4g/Z3seFkxQY5NTuygkt2cxx0I42/CfD5qFOrhTWoNd9/qTu0srXlG4xGqzPNtm6Kswuf7cLyOoDoszTcOF/+1X4VUfbjxXooY5NumDCcHzPPY6g13YCAEzA7sBPhYjWC8ehPRuTAKWCoNEkaXA6/wC4fL9ldLEwTFpBHBarD68SN7+KydVTyvmRq6a7K5WTEIQqRdBCEIAEIQgAQhCAOftdcvP53/8AIpeZQqeXtSD87vcp/OvSOODzuR66HFNsem31Gq4ohklR1PAp7rFSyzcRwU6Ke4RKrG52M87E46pp7U2yZOh10vDRPORF0hp0RP7pKmlsRbEyyWTXWoqOCaTIrYW2SBJsnoJO0OSq6gm7OHbb7FTmPRKGx2MjRdHm6PF9RqCQNC4G9vQLE9JaGjp2ZjLI6V8LGXa7R4y2cXAacG25E3VpU4q6ndHI06B9nDm0tdf0tfyKy9dhBfJkbHqS7q3kF0ZY7XK4i5bbSxWZNONuezNSrEq/Yy1BWMzMJGZ5MpGa7WB3VkMdfgA52Y22DLrX4lg1KTh/+JcBK9jmztzDKA2Mn4t7B9mi52uolR0JmYWHRmocJCWkRuGa/Y0Lxl320vzWMpYDO55iaLDfZoAvoQNSR3b+O6ZdU7ZN1JvoSrkoR/m0sFtA1rYntYbsbJIGnm292n0IVXhx+3Hir6egEVOGg33JPMncqjwll5h4r0elg4Uxi+qRi2TUpzkuh1GiN2NUwBQsNIyBTC8BZtnmZ2PQWi6azr0KGCeR9j1No6gsNwq1p1UiORKnHKJxlg2VJVB471IWUo63KQQdv4Fqgsa6rw2bNFvOj1CEJA8EIQgAQhCAOWwvtPKPzv8A+RUxyo6qpyV0g4GSQf8AsVdZri69VOOFF+qR5lPr7imHVQHuINlMiOqjVwsbrsPNg5LpkQTpqpVK7RQHSKRSyKc47EYy3JgcnY5UyUm6r4yOzgiM6YUb3Fonbcb5mvaOW7mgKwZUNc27HBw5tII9QuYdJcHlp6gyBpfHISWkDVoO7SfyngdCNuKS2vMD8k0c1NKOQdG7zad1TtuVU+Xqi9DTKyClF7nTnpN1kaDpNJweyYcj2H/sfmren6TRHR+aJ35xp/uGnsnQ1Ncu5XnprI9voT6nW3i33T0ZI3TEsgc0FpBF26g3G44hKzG+pVvqir3IXTFrjSPcw2dGWPFt+w4X+RKrsF6XZWAyNILRuzu7v2WmiYHgsdq1wIPg4WPyK5/WUDo2yMI+HM3zGl0QqrsXLMdGyUFsT+kvTrro3RxZrOBa57hY5eLWi5OuxJ4XHEqh6Etu6VvNqiSM0sFL6Gi0zvBXK6oVRxA5ZNzi8lvizskRBVN0eZd9+9NYpWudcOPE/JTejMXFWYsqyjywN3SN0FlKjhKg0U9lZCYLMsymThjA4I17smxOmaiuawXcQ0Hi4ge6Th9xvsSXvSOvVXDjcbnWY8O77ho83OsFPkxeCls+WSnkNxZgmzfINsT5pc7IQW46FNkn0NP0ew0uIldo37oP3jz8FpUiKUFocNiARcEaHUaHZJdOOCwrbHbLmNmutVRwOpDpQEw6a/8APolMhvqUvHqTznoOskulrwBeqJIEIQgDifSM2rJu6V/uruiqMzAsxjVYH1Uzhs6SQjwzGykYJj0TiI2vBdwGtj3A2sV7KaSqgm98L7HlsS55YW2WaUHVMYj8N+9e9ak1T7sPkkxWJI63sVhmUuklVM+SzlMo5lclD+JWTxIvGuSsyjxvS8ypOJbyLlia9pa4AtcCCDsQeBVfiVA98Bgf9vDs1sh+0i5GGUi4I2seHNT8yHOSbKY2bSQ6u6VflOcV3Q/IfspjGeDalpj8hM27D8lGllq6YfbRuyfiIEkZ8JG3b811Bp0TEeHMDwGAxlx1MRdHfncMIDvO+6ztRplXFzzsv396GlptQ7ZqGN3+/D8mIwXHW2e5sbszgGtMfaDXkhwPV3u42abaELW0ctToHw3B+9/lEd5Y/wCi1EFCyO+VrGXJLsjWtJJtvYDeyZmlAKyI6+2HkNp8Nqn59xmGmtqrL/6/BMLyMBJ1JFwT423UI1bQNdE5Dj4aOYSpay5vmlJ/LYdHQ1Rjywgvnv8Acl1PRimfF1b4I8nAsaGuaebXDUH+arlVNgrqWskjcD2ScriLZmE9lw8R87jguqRYuHAgH+aJ50UU2krWuA2uNRfex3Hkr2g4k6JNPLi/iU9bw7xY7bM4Jisf2z2/nd7q+wlmUBTun/RllLVMdG67Zg51ib5XNIDteRuN+RUGgBuLAm+1gTfuHEr2WnujZX4i6M8rqapQfhvqjQQ7aFFTibYm3e6x5bk+SXNQtpoutqpBEzgPvk8gBrfuGvguf9IekvXG0Tepj4F2sju8rL1PEIReIb/HsP0+gk957F7U9K5ZSWQNc020DGmSV2vBoBt4/NZGqxKR7iTfNxdISXX89loegGDz1RcyKF0kZ3klMrYA4cXCO3Wv4AFwDd10LC/6MU4lMtU4Sm4LYYgY4W2AFjrmdtc7DU6cFiWXzseWzXhXCvZIwX9P+jbq3rgXSB7BeJ4bmiL/AMD3AWB22N99F1PoZ0AjpbTTtEtWSTncS9sYucoiBAy6W1tffgtVT07WNDGNaxjdGtYA0AdwGgXskgAudkr3JOXoOOdfdIDrmw35fzZRYmSTbXjj/F9936R90d6tKemawWaLc+JJ5k7krnN6HVH1PY4bJxCFAmCEIQAIQhAHzd0mw2SFgLnNsTleIy5zmuOzXOAyA2zG179k34XgYXJI5+SnblZ1jXB9icgaCwkuPO5Nu9S8SqnS2zm4GzbANaOTWjQDwVjgrrCy9O9DZZPxLpfJGM9VCuHLWvqaQyp9zrsKr2OU9g7J8FdksGZHuZ2pd21Ko5FX1r7SKXT8Fa7CpbNMvIZE9nUKJ6ezqpKO41PYkZ0oOUYSJbHKDiTTJLUUcpM2mzdP3TMs1mkpXR6xl1WBxa3EFWu+7PRcGpzJ2vtsvz/59zTNhG91FrsOLvgdY/pzfVWRI7kxLORyC85g9EmzJ1HRKeTefLqLFreAvwJtx+SlUvQWMj7aSWUjiZHM8bCMiyvf8WOah1XSOKP4ntHiQEJYJuUpbImUmBwsbZrA3vBN/Un3UCvpJ4ReJv8AiG3HZDhHI3XcX7L7chYnkmD0pjd8Lx6hQulfTB1PTB0RY5ziW5ibhuhN7cT3e+ynFRbwQnKcVlk2tw+CtAMkbhM1thIx4LRYk5Xg/CbuJLS0nfXisxJ0mpaJ3UUYFTUa5pXG8cfA6j4j+VvmVSYHgWJ4i0tizxQSWM0sjnNZI77z7/E+/EN001st70c/ppQUDs5LqqUfeksI2+EY0PnmWqrZqCrzt6GFKEXNzxuUeLf00qK/qZ4qnrC8HrXTi3Vd0bWDLbfs6Wtvqr7Av6S0FLZ896uUa3k0jB7oxof9WZaCsxvTU2A2A0HosdjPTfUsi7TuQOg/UeHhultpbsnCEpbI6DT1zbiNuVoA0a0AAAcgFNuuV9HcRnEmcyHMd7AWtyAIK6LR1OfKHEAnTT9kuFqbwNu0sq0mSy/gNSnoqLW7tTwHAJ+KEN29U4mNldRBCEKJIEIQgAQhCABCEIA+aZmKfhJUacXUjCzqvoMuh5GL2wXjHKwgdoqovU2kkVWfQ7HqZzFzaTwKn0jtAoPSSO0noU/Qu0CYprB2dbwmWzXJ0PTUcTnWygn+c1YU+DuOpNlmX6+inzyX5L1PD7rVmMfwRmuTrXp91E1p/uo0uiyLuNwe1cX8zXo4HLObZfQZmqSTbgE5TSlhBG6jNbxKejZxWHddK180nlnoKqoUx5YLCNfhZEjQbm/EX0Ut1IOPzWZwXEurJvexWiE/WC7Uk7LOSBU9H4CbvaXdxe8tH+m9vkhlDA3aNnoL+qcmpJpDliDO8uc4AeNgVPpMNjhAMhE0ncLRg9wN7+d/JThW5dCE74wW739Bijw4yf5cYA/EbBvrx8kSdHqRry97BO8lrrPAMTXtAbmDNidL3N/JP1uKl25sOQ0HoqGvxprRq4K3GpRKM7pz26Iu63FydzpwA0A8lRVuLgcVmq7pTc2ZqoTazXM837lJy9CMa13NVSu609r4e/iscIxJPI9nwue8iw0y3s21uFgFIl6TAgtYdSCBbmRZTej1KGi29tlWslnY0NNDGZMuMAww/EdhsOa11E6xadrEe6rcNjOW51JPsrWBmo8QlrqdtlzdTSoQhXjHBCEIAEIQgAQhCABCEIA+b5jYkFOYfIMy0s3RWJ5u7OT3Osn6bopCNcvq5x9ytmf/ACCnGyb/AH3KkeB2d2v35FM6VT6CJ5+6R46e6vYKBjPhaB4BLDNVm28em9q4/Uu18FrXnln2KDEOj5ncCXZbC1gLk271aYdgDGAaX73aq0ihsnmsssy7iGou2lLb0Wxo1aOmryx+u4yKYBOPfZLcUyRdUi0Q5m3VdPHdXHV3UaWn1XUiWSpDeCcBt/PVPTQapMUZOgFyeCekLkxpzVosIDgwXFvFNUWGtZ2n2J+Q/nNQcZ6SNYCGXcR+EaDxdsrUKkt5lOd0p/xr+v79y+krmRgkuAHEk2CpsQ6SOt9lFJJ3gWHlc3PosvRzdfLmmkAsdGuNgB3D+Fa5tRG0hrCHAjccLaaqU7JRljB2vTQcc5y2ZOpxaqk2YWg8NvdU1XQ1Dj22uF/MHwI0XRnxN1cm2RAg22UXqH6IYtPDs2c7GFzN0bG4k8dPe6dPRWV4vLK1g/CAT8yR7LoIhATzG8wkytbJqmC+Jz2PomW/C4m1tRb9zZabCIMotbb+bq6fQMdzaebTY/sfNRmUbmO0IcPQ+aVzZLKaxgvMNHY8/orKhF5G+PtqodEyzAOdz6fwq0wiHtX5D3/hT4roUbZbMt0IQrZmghCEACEIQAIQhAAhCEAc8ZFYpRalsSisM3sjYjXohTrEOcpJEcg0JWRNGoSTVW0Ujm484BIso76lRKjEwFJHcFhYJL3tAVBNih5p+honyduRxaz5u/YfP3T4VuTwhdk1BZkyb1JkNhw4p50kcDCbjTdxI903U1rWN0sxoHHTTvKz7Sypfmzl1vgafhNty3n4281d8Pwo56soqb1EsPZDsuLtqP8AyEMvqQLgnkdQT4e6t6hsYjbl7TbgEm2t9rW2WOq4HQSZmAG27eBB9v3U+HHoSQb2/UCLE8zsEmajNc3f0/wu1xdUlH+vZr8/6WceFMYSWtuN9rkKtxfHGQg2AL+DdvN3ILRUMua2mnup8uExyWzNF+BsLjzU46mSjytZ9xdmmg586ePXBzrBcZqZL5gHjhcEaE8COC09PXzADNEQOYJd8itHBgzG8B5JisKqvJZTXREaKovvof5sng/gogcL2I227lJDg7UJbRJtDzLpTl5C5OdTrupCy6hisG9wCtsPgyt7zr5cFBoO0bd6uFbrXczr5PoCEITisCEIQAIQhAAhCEACEIQBzps3oltnUDrUGoWKkzeeCa6dR3VXEqNJVWCr6mu71NRbIlg+rUWbEbFUGIdI2RtLib627Oup2HyVHJ0le/4AGjmdT+yv06C2zovqV7dXVX1f0NfPixtuAOZKrf8A5LO4NYDI47Aa6qnwvD5qp+Vl3ficb5Wg8z9BqVu8Nw+KkbZnbkPxPPsOQ7vW61Fw6qnzvml6LZfPuZk+Izn5Fhevc8w/BxHZ89nP3DB8Le88z37cr7rzF8acxt2tzEmw1s0Xvvx4LyaqvqSqyvxqOMdsjw3v5Jjp/i1DZleF2ZqVmWisqcPnnOaV2bk0aNbfazfqbleR4T1T2kuYx3C7mtv6nUKDiXSySTRhyjyv5AaBVUbLm51J3J1KTHh05bzkXpcThFYhA6DEWPvq1zjvZwf7FQK3osSc0ZLT3XHzCzUIIsRoRsRoR5rR4b0oezSTtjn94fQqFvDJxWa3klTxWMtprAzR1tTTv7ZMjNiDa45Fptv47/Na2ixHOAW3PO+lvVVc+LwOFy4HuAu704eaiVOPOkAZGOqYORu4/qP0SKdFda8YwviPv1tNSznL+Bpp8aNsrAe937BQ3VDjs499/wBlXUdW/ib+P9kibGgHWe0jvGvyKdPht8eiz7CK+JUSfXHuW/WgnXQn0KfjOU9xVbSVTJBoQT6H0KtI23FlnWVTg8SWC/GyM1mLySY9+5SA9IpaV7tGNJ8B9Vd4d0fN7yWA5bkqCrbIztjHqSsDhNsx24furZeAWXquRjyrBmTnzyyCEIUiAIQhAAhCEACEIQAIQhAHI3P5kKrrek0Ee8gJ5N7R+SwtVXySfG9zu4k29NlFcwK1Vwlf2kNs4hjyo1dX0pe//KZYHYu7+4fuoDoJZNZHE92w9ApOERjq26cPqVaPYLLdo4dTXukYmo4hbN4yZHHocsbW83+zT+6u+i3RJ0zQ9/2cXFx3cPy39/S6k4Zh8c1ZAyVoe28hym9iWtBFxx8NlsMZkIdlGjQBYDQDRQ1FnJY4Q646nalzVqUhrr2RMEcIDGDlueZJ7/UqnxDHGRjtOA5DifJVmP1j2sJa6x8lki7MbkknmdUmunJOUi4r+lEkmkfZHPj/AGVX1bnG5JJ5lORNCktCvwpSK8rWMx06kxsSmtSwE3w0Kc2AKWHJJCW0Lvho5zj0QurCkGqi04VhGFNVohKbLWijUPFqTW6sKHcJ3E2DKo7KWBWXjJnYG6rXYI4vBaTqQQDxBI0N/GyzEY1WiwM9oKOori4dDtVslLZmr6D1xLXxvJJBB19D7BalZLBG2qzbS+e/pf3WtXmdYl4uV3WTd0jbrw+2wIQhUy0CEIQAIQhAAhCEACEIQAIQhAH/2Q=="/>
          <p:cNvSpPr>
            <a:spLocks noChangeAspect="1" noChangeArrowheads="1"/>
          </p:cNvSpPr>
          <p:nvPr userDrawn="1"/>
        </p:nvSpPr>
        <p:spPr bwMode="auto">
          <a:xfrm>
            <a:off x="817033" y="3127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3074" name="Rectangle 2"/>
          <p:cNvSpPr>
            <a:spLocks noGrp="1" noChangeArrowheads="1"/>
          </p:cNvSpPr>
          <p:nvPr>
            <p:ph type="ctrTitle"/>
          </p:nvPr>
        </p:nvSpPr>
        <p:spPr bwMode="gray">
          <a:xfrm>
            <a:off x="1524000" y="990601"/>
            <a:ext cx="8940800" cy="1012825"/>
          </a:xfrm>
        </p:spPr>
        <p:txBody>
          <a:bodyPr/>
          <a:lstStyle>
            <a:lvl1pPr algn="ctr">
              <a:defRPr sz="3600" b="1">
                <a:solidFill>
                  <a:schemeClr val="tx2"/>
                </a:solidFill>
              </a:defRPr>
            </a:lvl1pPr>
          </a:lstStyle>
          <a:p>
            <a:pPr lvl="0"/>
            <a:r>
              <a:rPr lang="es-ES" noProof="0" dirty="0"/>
              <a:t>Haga clic para modificar el estilo de título del patrón</a:t>
            </a:r>
            <a:endParaRPr lang="en-US" noProof="0" dirty="0"/>
          </a:p>
        </p:txBody>
      </p:sp>
      <p:sp>
        <p:nvSpPr>
          <p:cNvPr id="3075" name="Rectangle 3"/>
          <p:cNvSpPr>
            <a:spLocks noGrp="1" noChangeArrowheads="1"/>
          </p:cNvSpPr>
          <p:nvPr>
            <p:ph type="subTitle" idx="1"/>
          </p:nvPr>
        </p:nvSpPr>
        <p:spPr bwMode="white">
          <a:xfrm>
            <a:off x="4673600" y="2971800"/>
            <a:ext cx="5791200" cy="685800"/>
          </a:xfrm>
        </p:spPr>
        <p:txBody>
          <a:bodyPr/>
          <a:lstStyle>
            <a:lvl1pPr marL="0" indent="0" algn="r">
              <a:buFont typeface="Wingdings" pitchFamily="2" charset="2"/>
              <a:buNone/>
              <a:defRPr sz="1600">
                <a:solidFill>
                  <a:schemeClr val="bg1"/>
                </a:solidFill>
              </a:defRPr>
            </a:lvl1pPr>
          </a:lstStyle>
          <a:p>
            <a:pPr lvl="0"/>
            <a:r>
              <a:rPr lang="es-ES" noProof="0"/>
              <a:t>Haga clic para modificar el estilo de subtítulo del patrón</a:t>
            </a:r>
            <a:endParaRPr lang="en-US" noProof="0"/>
          </a:p>
        </p:txBody>
      </p:sp>
      <p:sp>
        <p:nvSpPr>
          <p:cNvPr id="18" name="Rectangle 4"/>
          <p:cNvSpPr>
            <a:spLocks noGrp="1" noChangeArrowheads="1"/>
          </p:cNvSpPr>
          <p:nvPr>
            <p:ph type="dt" sz="half" idx="10"/>
          </p:nvPr>
        </p:nvSpPr>
        <p:spPr>
          <a:xfrm>
            <a:off x="4470400" y="6553200"/>
            <a:ext cx="2844800" cy="152400"/>
          </a:xfrm>
        </p:spPr>
        <p:txBody>
          <a:bodyPr/>
          <a:lstStyle>
            <a:lvl1pPr algn="r">
              <a:defRPr sz="1000">
                <a:solidFill>
                  <a:schemeClr val="tx2"/>
                </a:solidFill>
                <a:latin typeface="+mn-lt"/>
              </a:defRPr>
            </a:lvl1pPr>
          </a:lstStyle>
          <a:p>
            <a:pPr>
              <a:defRPr/>
            </a:pPr>
            <a:endParaRPr lang="en-US">
              <a:solidFill>
                <a:srgbClr val="5086C2"/>
              </a:solidFill>
            </a:endParaRPr>
          </a:p>
        </p:txBody>
      </p:sp>
      <p:sp>
        <p:nvSpPr>
          <p:cNvPr id="19" name="Rectangle 5"/>
          <p:cNvSpPr>
            <a:spLocks noGrp="1" noChangeArrowheads="1"/>
          </p:cNvSpPr>
          <p:nvPr>
            <p:ph type="ftr" sz="quarter" idx="11"/>
          </p:nvPr>
        </p:nvSpPr>
        <p:spPr>
          <a:xfrm>
            <a:off x="406400" y="6477000"/>
            <a:ext cx="3454400" cy="228600"/>
          </a:xfrm>
          <a:prstGeom prst="rect">
            <a:avLst/>
          </a:prstGeom>
        </p:spPr>
        <p:txBody>
          <a:bodyPr/>
          <a:lstStyle>
            <a:lvl1pPr algn="ctr">
              <a:defRPr sz="1200">
                <a:solidFill>
                  <a:schemeClr val="tx2"/>
                </a:solidFill>
                <a:latin typeface="Arial" charset="0"/>
                <a:cs typeface="+mn-cs"/>
              </a:defRPr>
            </a:lvl1pPr>
          </a:lstStyle>
          <a:p>
            <a:pPr fontAlgn="base">
              <a:spcBef>
                <a:spcPct val="0"/>
              </a:spcBef>
              <a:spcAft>
                <a:spcPct val="0"/>
              </a:spcAft>
              <a:defRPr/>
            </a:pPr>
            <a:endParaRPr lang="es-ES">
              <a:solidFill>
                <a:srgbClr val="5086C2"/>
              </a:solidFill>
            </a:endParaRPr>
          </a:p>
        </p:txBody>
      </p:sp>
      <p:sp>
        <p:nvSpPr>
          <p:cNvPr id="20" name="Rectangle 6"/>
          <p:cNvSpPr>
            <a:spLocks noGrp="1" noChangeArrowheads="1"/>
          </p:cNvSpPr>
          <p:nvPr>
            <p:ph type="sldNum" sz="quarter" idx="12"/>
          </p:nvPr>
        </p:nvSpPr>
        <p:spPr>
          <a:xfrm>
            <a:off x="10947400" y="6467476"/>
            <a:ext cx="711200" cy="244475"/>
          </a:xfrm>
        </p:spPr>
        <p:txBody>
          <a:bodyPr/>
          <a:lstStyle>
            <a:lvl1pPr>
              <a:defRPr sz="1200">
                <a:latin typeface="Arial" charset="0"/>
              </a:defRPr>
            </a:lvl1pPr>
          </a:lstStyle>
          <a:p>
            <a:pPr>
              <a:defRPr/>
            </a:pPr>
            <a:fld id="{39C5F766-ADE2-4666-B072-5E756351B3AD}"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15868455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a:xfrm>
            <a:off x="609600" y="1076325"/>
            <a:ext cx="9998901" cy="5248275"/>
          </a:xfrm>
        </p:spPr>
        <p:txBody>
          <a:bodyPr/>
          <a:lstStyle>
            <a:lvl1pPr>
              <a:defRPr sz="2200" b="0"/>
            </a:lvl1pPr>
            <a:lvl2pPr>
              <a:defRPr sz="2200"/>
            </a:lvl2pPr>
            <a:lvl3pPr>
              <a:defRPr sz="2200"/>
            </a:lvl3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2C130AF0-8F80-42FA-9CED-2EBE1C184281}"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11838637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1"/>
            <a:ext cx="9165364"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9165364" cy="1500187"/>
          </a:xfrm>
        </p:spPr>
        <p:txBody>
          <a:bodyPr anchor="ct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8656973D-1550-44D2-BDF2-A23CB7AA3B5B}"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66393525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000"/>
            </a:lvl1pPr>
          </a:lstStyle>
          <a:p>
            <a:r>
              <a:rPr lang="es-ES"/>
              <a:t>Haga clic para modificar el estilo de título del patrón</a:t>
            </a:r>
          </a:p>
        </p:txBody>
      </p:sp>
      <p:sp>
        <p:nvSpPr>
          <p:cNvPr id="3" name="2 Marcador de contenido"/>
          <p:cNvSpPr>
            <a:spLocks noGrp="1"/>
          </p:cNvSpPr>
          <p:nvPr>
            <p:ph sz="half" idx="1"/>
          </p:nvPr>
        </p:nvSpPr>
        <p:spPr>
          <a:xfrm>
            <a:off x="609600" y="1076325"/>
            <a:ext cx="4910336"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807968" y="1076325"/>
            <a:ext cx="4910336"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6" name="Rectangle 6"/>
          <p:cNvSpPr>
            <a:spLocks noGrp="1" noChangeArrowheads="1"/>
          </p:cNvSpPr>
          <p:nvPr userDrawn="1">
            <p:ph type="sldNum" sz="quarter" idx="11"/>
          </p:nvPr>
        </p:nvSpPr>
        <p:spPr>
          <a:ln/>
        </p:spPr>
        <p:txBody>
          <a:bodyPr/>
          <a:lstStyle>
            <a:lvl1pPr>
              <a:defRPr/>
            </a:lvl1pPr>
          </a:lstStyle>
          <a:p>
            <a:pPr>
              <a:defRPr/>
            </a:pPr>
            <a:fld id="{7E1DEDEC-5119-4DF6-813E-36AA45940C5E}"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19445496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190923"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491033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49103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807969" y="1535113"/>
            <a:ext cx="49122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807969" y="2174875"/>
            <a:ext cx="491226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8" name="Rectangle 6"/>
          <p:cNvSpPr>
            <a:spLocks noGrp="1" noChangeArrowheads="1"/>
          </p:cNvSpPr>
          <p:nvPr userDrawn="1">
            <p:ph type="sldNum" sz="quarter" idx="11"/>
          </p:nvPr>
        </p:nvSpPr>
        <p:spPr>
          <a:ln/>
        </p:spPr>
        <p:txBody>
          <a:bodyPr/>
          <a:lstStyle>
            <a:lvl1pPr>
              <a:defRPr/>
            </a:lvl1pPr>
          </a:lstStyle>
          <a:p>
            <a:pPr>
              <a:defRPr/>
            </a:pPr>
            <a:fld id="{16FDB3D5-1DDF-46A7-A4DD-574D0F57602F}"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263395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1778107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000"/>
            </a:lvl1pPr>
          </a:lstStyle>
          <a:p>
            <a:r>
              <a:rPr lang="es-ES"/>
              <a:t>Haga clic para modificar el estilo de título del patrón</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4" name="Rectangle 6"/>
          <p:cNvSpPr>
            <a:spLocks noGrp="1" noChangeArrowheads="1"/>
          </p:cNvSpPr>
          <p:nvPr userDrawn="1">
            <p:ph type="sldNum" sz="quarter" idx="11"/>
          </p:nvPr>
        </p:nvSpPr>
        <p:spPr>
          <a:ln/>
        </p:spPr>
        <p:txBody>
          <a:bodyPr/>
          <a:lstStyle>
            <a:lvl1pPr>
              <a:defRPr/>
            </a:lvl1pPr>
          </a:lstStyle>
          <a:p>
            <a:pPr>
              <a:defRPr/>
            </a:pPr>
            <a:fld id="{AFA88E6B-3271-4380-8F0F-09C89F4DCAA3}"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73249444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3" name="Rectangle 6"/>
          <p:cNvSpPr>
            <a:spLocks noGrp="1" noChangeArrowheads="1"/>
          </p:cNvSpPr>
          <p:nvPr userDrawn="1">
            <p:ph type="sldNum" sz="quarter" idx="11"/>
          </p:nvPr>
        </p:nvSpPr>
        <p:spPr>
          <a:ln/>
        </p:spPr>
        <p:txBody>
          <a:bodyPr/>
          <a:lstStyle>
            <a:lvl1pPr>
              <a:defRPr/>
            </a:lvl1pPr>
          </a:lstStyle>
          <a:p>
            <a:pPr>
              <a:defRPr/>
            </a:pPr>
            <a:fld id="{78289573-0F59-4382-93BD-70A02A825D4E}"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44621986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1"/>
            <a:ext cx="603378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6" name="Rectangle 6"/>
          <p:cNvSpPr>
            <a:spLocks noGrp="1" noChangeArrowheads="1"/>
          </p:cNvSpPr>
          <p:nvPr userDrawn="1">
            <p:ph type="sldNum" sz="quarter" idx="11"/>
          </p:nvPr>
        </p:nvSpPr>
        <p:spPr>
          <a:ln/>
        </p:spPr>
        <p:txBody>
          <a:bodyPr/>
          <a:lstStyle>
            <a:lvl1pPr>
              <a:defRPr/>
            </a:lvl1pPr>
          </a:lstStyle>
          <a:p>
            <a:pPr>
              <a:defRPr/>
            </a:pPr>
            <a:fld id="{7770520B-6D3D-4CA0-AA38-881F3AEA0723}"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62427411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6" name="Rectangle 6"/>
          <p:cNvSpPr>
            <a:spLocks noGrp="1" noChangeArrowheads="1"/>
          </p:cNvSpPr>
          <p:nvPr userDrawn="1">
            <p:ph type="sldNum" sz="quarter" idx="11"/>
          </p:nvPr>
        </p:nvSpPr>
        <p:spPr>
          <a:ln/>
        </p:spPr>
        <p:txBody>
          <a:bodyPr/>
          <a:lstStyle>
            <a:lvl1pPr>
              <a:defRPr/>
            </a:lvl1pPr>
          </a:lstStyle>
          <a:p>
            <a:pPr>
              <a:defRPr/>
            </a:pPr>
            <a:fld id="{BD214844-A96A-4EDD-9C01-57C5419ED952}"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54733967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591643F7-65E0-4A16-81E9-95A3DD64D833}"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80300138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1196752"/>
            <a:ext cx="2743200" cy="5127848"/>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1196752"/>
            <a:ext cx="8026400" cy="512784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7D47F19F-2420-48B4-A0AF-F7C87936293B}"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92568064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524000" y="381001"/>
            <a:ext cx="8940800" cy="563563"/>
          </a:xfrm>
        </p:spPr>
        <p:txBody>
          <a:bodyPr/>
          <a:lstStyle/>
          <a:p>
            <a:r>
              <a:rPr lang="es-ES"/>
              <a:t>Haga clic para modificar el estilo de título del patrón</a:t>
            </a:r>
          </a:p>
        </p:txBody>
      </p:sp>
      <p:sp>
        <p:nvSpPr>
          <p:cNvPr id="3" name="2 Marcador de tabla"/>
          <p:cNvSpPr>
            <a:spLocks noGrp="1"/>
          </p:cNvSpPr>
          <p:nvPr>
            <p:ph type="tbl" idx="1"/>
          </p:nvPr>
        </p:nvSpPr>
        <p:spPr>
          <a:xfrm>
            <a:off x="609600" y="1076325"/>
            <a:ext cx="9998901" cy="5248275"/>
          </a:xfrm>
        </p:spPr>
        <p:txBody>
          <a:bodyPr/>
          <a:lstStyle/>
          <a:p>
            <a:pPr lvl="0"/>
            <a:r>
              <a:rPr lang="es-ES" noProof="0"/>
              <a:t>Haga clic en el icono para agregar una tabla</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6E8D4FF7-082A-419C-99BC-FC888630F058}"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80291787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524000" y="381001"/>
            <a:ext cx="8940800" cy="563563"/>
          </a:xfrm>
        </p:spPr>
        <p:txBody>
          <a:bodyPr/>
          <a:lstStyle/>
          <a:p>
            <a:r>
              <a:rPr lang="es-ES"/>
              <a:t>Haga clic para modificar el estilo de título del patrón</a:t>
            </a:r>
          </a:p>
        </p:txBody>
      </p:sp>
      <p:sp>
        <p:nvSpPr>
          <p:cNvPr id="3" name="2 Marcador de gráfico"/>
          <p:cNvSpPr>
            <a:spLocks noGrp="1"/>
          </p:cNvSpPr>
          <p:nvPr>
            <p:ph type="chart" idx="1"/>
          </p:nvPr>
        </p:nvSpPr>
        <p:spPr>
          <a:xfrm>
            <a:off x="609600" y="1076325"/>
            <a:ext cx="9998901" cy="5248275"/>
          </a:xfrm>
        </p:spPr>
        <p:txBody>
          <a:bodyPr/>
          <a:lstStyle/>
          <a:p>
            <a:pPr lvl="0"/>
            <a:r>
              <a:rPr lang="es-ES" noProof="0"/>
              <a:t>Haga clic en el icono para agregar un gráfico</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78AE5391-3363-484F-93A0-C527D12675C4}" type="slidenum">
              <a:rPr lang="en-US" smtClean="0">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00713762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1 Rectángulo"/>
          <p:cNvSpPr/>
          <p:nvPr userDrawn="1"/>
        </p:nvSpPr>
        <p:spPr>
          <a:xfrm>
            <a:off x="1" y="1092200"/>
            <a:ext cx="105029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06757932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870695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29530161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75682865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17918660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33996810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64347802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46312609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02097764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77024002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02099846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0663003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892062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61003625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17"/>
          <p:cNvSpPr>
            <a:spLocks noChangeArrowheads="1"/>
          </p:cNvSpPr>
          <p:nvPr/>
        </p:nvSpPr>
        <p:spPr bwMode="gray">
          <a:xfrm>
            <a:off x="10672234" y="0"/>
            <a:ext cx="1519767" cy="6858000"/>
          </a:xfrm>
          <a:prstGeom prst="rect">
            <a:avLst/>
          </a:prstGeom>
          <a:solidFill>
            <a:schemeClr val="bg2">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3366"/>
              </a:solidFill>
              <a:effectLst/>
              <a:uLnTx/>
              <a:uFillTx/>
              <a:latin typeface="Arial" pitchFamily="34" charset="0"/>
              <a:ea typeface="+mn-ea"/>
              <a:cs typeface="Arial" pitchFamily="34" charset="0"/>
            </a:endParaRPr>
          </a:p>
        </p:txBody>
      </p:sp>
      <p:sp>
        <p:nvSpPr>
          <p:cNvPr id="5" name="Rectangle 18"/>
          <p:cNvSpPr>
            <a:spLocks noChangeArrowheads="1"/>
          </p:cNvSpPr>
          <p:nvPr/>
        </p:nvSpPr>
        <p:spPr bwMode="white">
          <a:xfrm>
            <a:off x="0" y="4638676"/>
            <a:ext cx="12192000" cy="2219325"/>
          </a:xfrm>
          <a:prstGeom prst="rect">
            <a:avLst/>
          </a:prstGeom>
          <a:solidFill>
            <a:schemeClr val="folHlink">
              <a:alpha val="3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3366"/>
              </a:solidFill>
              <a:effectLst/>
              <a:uLnTx/>
              <a:uFillTx/>
              <a:latin typeface="Arial" pitchFamily="34" charset="0"/>
              <a:ea typeface="+mn-ea"/>
              <a:cs typeface="Arial" pitchFamily="34" charset="0"/>
            </a:endParaRPr>
          </a:p>
        </p:txBody>
      </p:sp>
      <p:sp>
        <p:nvSpPr>
          <p:cNvPr id="6" name="Rectangle 19"/>
          <p:cNvSpPr>
            <a:spLocks noChangeArrowheads="1"/>
          </p:cNvSpPr>
          <p:nvPr/>
        </p:nvSpPr>
        <p:spPr bwMode="gray">
          <a:xfrm>
            <a:off x="0" y="2149476"/>
            <a:ext cx="12192000" cy="24987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3366"/>
              </a:solidFill>
              <a:effectLst/>
              <a:uLnTx/>
              <a:uFillTx/>
              <a:latin typeface="Arial" pitchFamily="34" charset="0"/>
              <a:ea typeface="+mn-ea"/>
              <a:cs typeface="Arial" pitchFamily="34" charset="0"/>
            </a:endParaRPr>
          </a:p>
        </p:txBody>
      </p:sp>
      <p:sp>
        <p:nvSpPr>
          <p:cNvPr id="7" name="Freeform 20"/>
          <p:cNvSpPr>
            <a:spLocks/>
          </p:cNvSpPr>
          <p:nvPr/>
        </p:nvSpPr>
        <p:spPr bwMode="gray">
          <a:xfrm>
            <a:off x="-12700" y="2138363"/>
            <a:ext cx="10687051" cy="2271712"/>
          </a:xfrm>
          <a:custGeom>
            <a:avLst/>
            <a:gdLst>
              <a:gd name="T0" fmla="*/ 0 w 5049"/>
              <a:gd name="T1" fmla="*/ 0 h 1471"/>
              <a:gd name="T2" fmla="*/ 2147483647 w 5049"/>
              <a:gd name="T3" fmla="*/ 2147483647 h 1471"/>
              <a:gd name="T4" fmla="*/ 2147483647 w 5049"/>
              <a:gd name="T5" fmla="*/ 2147483647 h 1471"/>
              <a:gd name="T6" fmla="*/ 0 w 5049"/>
              <a:gd name="T7" fmla="*/ 2147483647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folHlink">
              <a:alpha val="7294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dirty="0">
              <a:ln>
                <a:noFill/>
              </a:ln>
              <a:solidFill>
                <a:srgbClr val="003366"/>
              </a:solidFill>
              <a:effectLst/>
              <a:uLnTx/>
              <a:uFillTx/>
              <a:latin typeface="Arial" pitchFamily="34" charset="0"/>
              <a:ea typeface="+mn-ea"/>
              <a:cs typeface="Arial" pitchFamily="34" charset="0"/>
            </a:endParaRPr>
          </a:p>
        </p:txBody>
      </p:sp>
      <p:sp>
        <p:nvSpPr>
          <p:cNvPr id="8" name="AutoShape 113" descr="gdd01"/>
          <p:cNvSpPr>
            <a:spLocks noChangeArrowheads="1"/>
          </p:cNvSpPr>
          <p:nvPr userDrawn="1"/>
        </p:nvSpPr>
        <p:spPr bwMode="gray">
          <a:xfrm>
            <a:off x="10320868" y="5910263"/>
            <a:ext cx="842433" cy="565150"/>
          </a:xfrm>
          <a:prstGeom prst="hexagon">
            <a:avLst>
              <a:gd name="adj" fmla="val 27370"/>
              <a:gd name="vf" fmla="val 115470"/>
            </a:avLst>
          </a:prstGeom>
          <a:blipFill dpi="0" rotWithShape="1">
            <a:blip r:embed="rId2"/>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9" name="AutoShape 114" descr="gdd04"/>
          <p:cNvSpPr>
            <a:spLocks noChangeArrowheads="1"/>
          </p:cNvSpPr>
          <p:nvPr userDrawn="1"/>
        </p:nvSpPr>
        <p:spPr bwMode="gray">
          <a:xfrm>
            <a:off x="11015134" y="5614988"/>
            <a:ext cx="880533" cy="565150"/>
          </a:xfrm>
          <a:prstGeom prst="hexagon">
            <a:avLst>
              <a:gd name="adj" fmla="val 28608"/>
              <a:gd name="vf" fmla="val 115470"/>
            </a:avLst>
          </a:prstGeom>
          <a:blipFill dpi="0" rotWithShape="1">
            <a:blip r:embed="rId3"/>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0" name="AutoShape 115" descr="gdd03"/>
          <p:cNvSpPr>
            <a:spLocks noChangeArrowheads="1"/>
          </p:cNvSpPr>
          <p:nvPr userDrawn="1"/>
        </p:nvSpPr>
        <p:spPr bwMode="gray">
          <a:xfrm>
            <a:off x="10998201" y="6219825"/>
            <a:ext cx="878417" cy="565150"/>
          </a:xfrm>
          <a:prstGeom prst="hexagon">
            <a:avLst>
              <a:gd name="adj" fmla="val 28539"/>
              <a:gd name="vf" fmla="val 115470"/>
            </a:avLst>
          </a:prstGeom>
          <a:blipFill dpi="0" rotWithShape="1">
            <a:blip r:embed="rId4"/>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1" name="AutoShape 113" descr="gdd01"/>
          <p:cNvSpPr>
            <a:spLocks noChangeArrowheads="1"/>
          </p:cNvSpPr>
          <p:nvPr userDrawn="1"/>
        </p:nvSpPr>
        <p:spPr bwMode="gray">
          <a:xfrm>
            <a:off x="254000" y="3162300"/>
            <a:ext cx="2336800" cy="1600200"/>
          </a:xfrm>
          <a:prstGeom prst="hexagon">
            <a:avLst>
              <a:gd name="adj" fmla="val 27381"/>
              <a:gd name="vf" fmla="val 115470"/>
            </a:avLst>
          </a:prstGeom>
          <a:blipFill dpi="0" rotWithShape="1">
            <a:blip r:embed="rId5"/>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2" name="AutoShape 114" descr="gdd04"/>
          <p:cNvSpPr>
            <a:spLocks noChangeArrowheads="1"/>
          </p:cNvSpPr>
          <p:nvPr userDrawn="1"/>
        </p:nvSpPr>
        <p:spPr bwMode="gray">
          <a:xfrm>
            <a:off x="2184400" y="2324100"/>
            <a:ext cx="2438400" cy="1600200"/>
          </a:xfrm>
          <a:prstGeom prst="hexagon">
            <a:avLst>
              <a:gd name="adj" fmla="val 28571"/>
              <a:gd name="vf" fmla="val 115470"/>
            </a:avLst>
          </a:prstGeom>
          <a:blipFill dpi="0" rotWithShape="1">
            <a:blip r:embed="rId6"/>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3" name="AutoShape 115" descr="gdd03"/>
          <p:cNvSpPr>
            <a:spLocks noChangeArrowheads="1"/>
          </p:cNvSpPr>
          <p:nvPr userDrawn="1"/>
        </p:nvSpPr>
        <p:spPr bwMode="gray">
          <a:xfrm>
            <a:off x="2133600" y="4038600"/>
            <a:ext cx="2438400" cy="1600200"/>
          </a:xfrm>
          <a:prstGeom prst="hexagon">
            <a:avLst>
              <a:gd name="adj" fmla="val 28571"/>
              <a:gd name="vf" fmla="val 115470"/>
            </a:avLst>
          </a:prstGeom>
          <a:blipFill dpi="0" rotWithShape="1">
            <a:blip r:embed="rId7"/>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14" name="AutoShape 120" descr="data:image/jpeg;base64,/9j/4AAQSkZJRgABAQAAAQABAAD/2wCEAAkGBhASEA8PEA8PDxAQDxAPDxAQDxANDxAPFBAVFBQQEhIYGygeGBojGRQSHzAgIycpLCwsFR4xNTAqNSYrLCoBCQoKDQwNFA8PFSkkHCQ1NikzNjY1LiszNSkpLCwpKiksNSwsKSk2KiwsKSkpLiktKSwqNikpKSk2KSkpKSksKf/AABEIAOEA4QMBIgACEQEDEQH/xAAcAAEAAgMBAQEAAAAAAAAAAAAAAQIDBAUGBwj/xAA4EAACAQIEBAQDBgcAAwEAAAAAAQIDEQQSITEFQVFhBhMicUKBkRQjMlKhsQdicsHR4fBDY8Ik/8QAGAEBAQEBAQAAAAAAAAAAAAAAAAECAwT/xAAbEQEBAQEBAAMAAAAAAAAAAAAAAQIDEQQSUf/aAAwDAQACEQMRAD8A+4gACsKieqae+zvs7Msc6vh5U5OrRjmUnetSXx/zw5Kf6St1szcw2JjUipwkpRez27NNcmno09gMoAAAAAAAAAAAAAAAAAAAAAAAAAAAAAAAAAAAACGjn4jDShJ1qKu271aV7KrpbNHkqiXPZ2s+TXRIaAxYXFRqRU4O6fZppp2cWnqmno09UZjn4nCzjJ1qKvJ282le0ayStdN6KoltLnonpZrZwmLjUipxel2mmrSjJbxkuTXQDOAAAAAAAAAAAAAAAAAAAAAAAAAAAAAAAAAAAAAhmji8HKMnXo28yy8yDeWNaK5N8ppbS+T023wBr4PGRqRzRvvaSkss4yW8ZLk10Ng0MZg5KXnUbKpZKUXpCtFbRn0a5S5d1oZsFjY1I5ldNPLOMtJwmt4yXJ6r9HdpgbIAAAAAAAAAAAFKtVJfsBZsjMa3mkqqBsZhmMHmB1QNhMk1fNM9KpdfuBcAAAAAAAAAAAAAAAA0MbgpZvOotKqlZp6QqwXwT/W0t1fmrp74A1sFjo1ItpOMovLOEtJwn+WS/W+zTTV0bFzk8epVIU54nDxzYilTk4wW1eMdfKkufO3NP3afnvDP8TqFdRjXy0ZStaevkyfR31g+z07nTHLe5bme+OW+2MWTV89e4BWMk9U7p6p9ixzdQAAAAAOVXxV5PotEdKvK0ZPpFv6I8zCuB01VJ8056rl1WA3fOJ800nWHnAbnmF6OItJdHo/mc91isq4HpAUoyvGL6xT/AELgAAAAAAAAAAAAAAAAQ0fEv4l+G3gcT9rox/8Ay4qbzxS9NPEPWUWuSlrJd83Y+3HM8ScDhjMLXws3ljWhlzZVJwle8ZpPmmk17Hbh21y3NRx7cs9cXNfJfCXi/FU6lGhQqZ6c6kM1OpF1fKpqadRx1vFZb9ttD7JHGReq26nzPwt4OeFr1VRqTqU7Tp55KKdSD5S5ZdL6b6HvaUVGHl31tZd292b+V2z239s58Y+Nx1yx9bfXUpVlJXTuZDhUq0qctduaOvQrqSTT3PM9LMAAMdeF4yXWLX1R4iNf/f8Ag92eF4/h3SryXwz+8h8918ncDJHEGRVzkxxHcyRxAHU87uPPOcsQW88Df88pKrfTm9F7mi650fD2GdSspP8ADT9T7y+Ff3+QHrqcbJLokvoiwAAAAAAAAAAAAAAAAAAxYqLcJqP4nGSjy1a01MoYHzOl4ndOpKjKDpzhJxmpaNPodHiPimhQpebVldu6p042dWrPfLBN/VuySu20kdjxb4Qhi4542p4iC+7qcpJfBO3Lvuvqn8qjwmCqV6GMhPz5eiU6jUp00nmjGmn6cqsmlbLKybzAfQ/DXiqjjaXKNWCTnBPPa6upRdk5Ra2dk2mnazV+hg+IK94TU46Xs/pdbxfufDqGNnhq3mUauby5zUK8G3TnZp1FnldSV5LM3fWzlmlkpr614T8Q0MXCfpjSxF81aFnFua9Lmk9bapPnFu0tboD2mGxSktGbB5uFWVOVv+7HawmMU0tdSDaOXx/g6r0sqaVSOtOT2v8AlfZnTua+L4hTp/iev5VrIo+X1ZSpylTmnGcXaUXuv+/UtHFHd8TVIYmzVNQlHad7ya/K+x5apgqkeV/YDfWJJ+1dzmqhU/KzfwHDW5RdbMqd/UoP1tdFyQG5w/DVK8/Lpq/5pP8ADFdZP+x7/hnD40aapx5auXOUnvJmLhEsOoKFDLGK+FK0r9Wnq33OgAAAAAAAAAAAAAAAAAAAAAADz3i7whSxtJp2jWjFqnUtfR/+OfWD/Tdd/QgD4Tj/ALiEsJiqE703GMKdKPrzbQlSa0W7tJWtvdNaeeUMTg6lGprTnaLhKDU0nZry/To7JtZV1ko29dQ+9+KfCtLGU7P0VYJ+VVSu4v8AK+sXzXzVmfGvENPEQVTBVVTjlbU5yXmOyat5S2d9dXpa6aeqA9Bhf4ifavJhB5KsVLPFZXSc2mlLNf1Q122TTs5KzfouG8YnTnlqu7015P2Z8IrUqlCpmu7XbjNO1+t2/wBb9r/DE+geF/FcK8VRrtRnHSEua5c+V/pz1NyRi2vsE+L/AHWZb7X5e/ueeq4y8tWc7g/GLPy56p6JO3qjeye+xPGMLKnKNSF5UpSSb/I3yl/kzZ41L633C5jlQJoz0RniRWCOHRkhhzPFEzdkBkw9OzVv9newOLv6Zb8n1PKU+Ieqx2MPV0VgPQAxUKuaKf19+ZlAAAAAAAAAAEXAkC4AAhgCQQiQAIAEngf4jeHVOPnpOz0lJbwnspez0T72PemPEYeM4yhNKUZJxkns0wPzNi+F2nJVFOWnpvJ5Yp6ZoW1357q/I4bhKnU+7lfK1aUeTtpHpdK+nTort/a/EHgiF5UZt5WnKjVWkly+bV0mud++nHh/DKnCk3Cf2i0X93KMYRvv6UtE783z+pqX9Zsa3gXxLSqvJXUVUVssrWe2/dLTTvfmj38J5fTJKUZLnrGcWfBMdwuvhpRqOLp+p2SlmlTlmbUJNfF7b3f4neS9v4Z8ZTr04UJVPLnFxlplWazT9Mujs7r3tdambfVk8e+xOFyLPDWm/rF9GUp1bm1TquLs7SjJe8ZRNfE4XJ64a02/nB9H/kis8JEYh+lmGlMyTloyjy7xbVa2v/aHr+HVrpHnsHhFOviIc54Wq4/1wlGcbfOCOpwateKfYD1XDqurj11+Z0Dh0KlrPmtTtxldXXMCSASAAAEAAAALgAQAJCIJAAgkBcXIQAAADT4tw9VqUqe0t4S/LLk/bl7M8JHEVKNRwmnGUXaUX/2qPo9zn8V4LSxEbVFZpWjOOk4+z6dnoB8w8X4OlX8tKqqTr3p1PTGWdJXSV9FLRq9tmfOuP8FqYSqpRclFy+7ld54z3t1vpvrey3dkvuNT+GtGonGvWnOCvKGSPlThOzyzUrvVX/zpoeN4jwWNOtLDYuNOpUUXTo4hxvGrSa1hr+F20a/dWAweCPHMasVh67Sfwv8A+o/R6dna9m17LAcVhJyineyWjt6oPRS0ezs+652PkEPCVR4mapeZClCSanK8Jt31jSv+J6L1baLeyifQeBcWjG8KivGVk5W9cWuf13IPQ4qjk9cNYP6xfRmHz7o2M7jzUoyWj+GUTmYrDyv93dwfLmu3sBfhFVxxkKtrxipp6pXzRatr3N/heGyOSWycml0jfRfT9jSwdOzXax0KtZQla6vN6JO/p5so6+b0tnXwaflwv+VfscOKbilzk1H6s9CkBIuCAJAuAFwQxcCSGQSABDYAm5AbDYAMgm4AFWybgTmFytxcCQmQLgRUqKKcnsk2/kjwHGcPGspqorqTzb2cZX0lF8mj2HGa9oZVvLf+la/vY8rjHuB5iNRxkqFZ+rajW2U0vhl0l2KYqg7t2tNfiWymv8mxjaHm3g1dc3tbo0+TNaDd1h68vxaUa70zfyT7gdDg3GFbyptum9usX1OvSruLkk1KKVlLlrt+z+h5T7FUU2lH1Lfo/mdvA4+lCVKjN6K7cV+d21k+r0XyRB0Y1Ld5PZf39jcwXDfU6k3eUtey7JdCa/EsNBOagl7bswcIxk6snNqyb0XYo9Dh4rNT7TR2Dixeh16c7xT6q4FwRcm4Egi4AkgC4C4ZAAm5FyLhgLgi4uBLYbK3IbAvcjMVciLgWuMxRMi4GRsgpmMGOxGWEnz2Xu9AOVxPEZpvovSvZf7PP4+rukb9eucfFzAyRwllZbvfuzehw2FkpRUtb2cVK8uy5sjgcZ4ictFTjTs3Neu8m9IpOyvZM9RhsHCGqTcuc5O8n8+XsgPL+IsBVhh/OSjDLKMctrzUJc3yWuVW13PEVaF25L8XxX+L379z61xykp4avH/1ya94+pfsfNZ0L6rf9/cDn8OpTnVjGLbTfqTb9K/sfQcFT8uKPP8AD4wpxzK2aVm3/Y3lxNvcDtfbjscJxsZwspJyjfNG+qV9Lo8Vi+IKMb31eiXVmz4ZnLzoy6uz7p8gPdk3KJk3AtcFbkgWYIuLgLi5DZDYEsi4IbAMXIbK3AtchyIKtgWcirkQ2VkwLOZVzKORSUgMrqHJ4/iPTBd2/pp/dm7Kocjiqcnpslb/ACBx6tU59esbWJTVxwfDqdeOb8MPvGnzafpX1a+gHqOAYPyaEYvScvXU/qfw/JWX1OjnNH7QHil1AvxXFKNCs3+SUUurkmkv1PAJne8QY1zeRPSNvq1e5wfKfJAVnK17O3Toazr1Xskut77dDdp0mndq9uW7enJczLQlSlZqpTd/54tvXpv8gNbBYKU3fX57rse28PYHL6+Uf1l/r9zV4dwxytdOnDq1acv6V8K7v6czv0kklGKSSVklsiDaUyykYVItmKMuYGMAbJAYAhgMgBcqyWQwIRFyWVYAhkMgCGyjkWZSQFXIxzmWka9UCrq3djDiqV9m17GjxHEum1Llz9jHHi8JLSSfzA1sXTknrr8jToV1Tqd3G36mfH8Silvd8ktWzn0KcpNye7/RdAO5HG3KVMSzXhTdizpsDm4ms1LM9U9+3czwyyWmqM1bC3RpfY5wd4fNcgOjhsLFcjp0JRi72jfrZKX13OFDHTW9KXys0bFCrVm16XBd2r/QD0lOsbMahzqFzbhIDbjMyJmvBmWIGW4K3IA3iCSGAsQgGBDIaJaIYFWQyxUCrRUuygEFGXsUkgMbMUomdxKNAaNagpaNHIxPh2lJ3ypPtoehyFJQA85T4DCO0TZjgkuR1nTKuiBzlhyXhze8keV2A5/kkfZzoeSPKA0Vhuxnp4c2FRMsYAY4UzPCBMYmaMQEImRIJGSKAiwLWAG2wABBAAFWAAIZBAAgrIkAVZVgAVKSAAqysiABWRAAFWAAAAAlFiQBdF0SAMiLAAWAAH//2Q=="/>
          <p:cNvSpPr>
            <a:spLocks noChangeAspect="1" noChangeArrowheads="1"/>
          </p:cNvSpPr>
          <p:nvPr userDrawn="1"/>
        </p:nvSpPr>
        <p:spPr bwMode="auto">
          <a:xfrm>
            <a:off x="20743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3366"/>
              </a:solidFill>
              <a:effectLst/>
              <a:uLnTx/>
              <a:uFillTx/>
              <a:latin typeface="Arial" pitchFamily="34" charset="0"/>
              <a:ea typeface="+mn-ea"/>
              <a:cs typeface="Arial" pitchFamily="34" charset="0"/>
            </a:endParaRPr>
          </a:p>
        </p:txBody>
      </p:sp>
      <p:sp>
        <p:nvSpPr>
          <p:cNvPr id="15" name="AutoShape 122" descr="data:image/jpeg;base64,/9j/4AAQSkZJRgABAQAAAQABAAD/2wCEAAkGBhASEA8PEA8PDxAQDxAPDxAQDxANDxAPFBAVFBQQEhIYGygeGBojGRQSHzAgIycpLCwsFR4xNTAqNSYrLCoBCQoKDQwNFA8PFSkkHCQ1NikzNjY1LiszNSkpLCwpKiksNSwsKSk2KiwsKSkpLiktKSwqNikpKSk2KSkpKSksKf/AABEIAOEA4QMBIgACEQEDEQH/xAAcAAEAAgMBAQEAAAAAAAAAAAAAAQIDBAUGBwj/xAA4EAACAQIEBAQDBgcAAwEAAAAAAQIDEQQSITEFQVFhBhMicUKBkRQjMlKhsQdicsHR4fBDY8Ik/8QAGAEBAQEBAQAAAAAAAAAAAAAAAAECAwT/xAAbEQEBAQEBAAMAAAAAAAAAAAAAAQIDEQQSUf/aAAwDAQACEQMRAD8A+4gACsKieqae+zvs7Msc6vh5U5OrRjmUnetSXx/zw5Kf6St1szcw2JjUipwkpRez27NNcmno09gMoAAAAAAAAAAAAAAAAAAAAAAAAAAAAAAAAAAAACGjn4jDShJ1qKu271aV7KrpbNHkqiXPZ2s+TXRIaAxYXFRqRU4O6fZppp2cWnqmno09UZjn4nCzjJ1qKvJ282le0ayStdN6KoltLnonpZrZwmLjUipxel2mmrSjJbxkuTXQDOAAAAAAAAAAAAAAAAAAAAAAAAAAAAAAAAAAAAAhmji8HKMnXo28yy8yDeWNaK5N8ppbS+T023wBr4PGRqRzRvvaSkss4yW8ZLk10Ng0MZg5KXnUbKpZKUXpCtFbRn0a5S5d1oZsFjY1I5ldNPLOMtJwmt4yXJ6r9HdpgbIAAAAAAAAAAAFKtVJfsBZsjMa3mkqqBsZhmMHmB1QNhMk1fNM9KpdfuBcAAAAAAAAAAAAAAAA0MbgpZvOotKqlZp6QqwXwT/W0t1fmrp74A1sFjo1ItpOMovLOEtJwn+WS/W+zTTV0bFzk8epVIU54nDxzYilTk4wW1eMdfKkufO3NP3afnvDP8TqFdRjXy0ZStaevkyfR31g+z07nTHLe5bme+OW+2MWTV89e4BWMk9U7p6p9ixzdQAAAAAOVXxV5PotEdKvK0ZPpFv6I8zCuB01VJ8056rl1WA3fOJ800nWHnAbnmF6OItJdHo/mc91isq4HpAUoyvGL6xT/AELgAAAAAAAAAAAAAAAAQ0fEv4l+G3gcT9rox/8Ay4qbzxS9NPEPWUWuSlrJd83Y+3HM8ScDhjMLXws3ljWhlzZVJwle8ZpPmmk17Hbh21y3NRx7cs9cXNfJfCXi/FU6lGhQqZ6c6kM1OpF1fKpqadRx1vFZb9ttD7JHGReq26nzPwt4OeFr1VRqTqU7Tp55KKdSD5S5ZdL6b6HvaUVGHl31tZd292b+V2z239s58Y+Nx1yx9bfXUpVlJXTuZDhUq0qctduaOvQrqSTT3PM9LMAAMdeF4yXWLX1R4iNf/f8Ag92eF4/h3SryXwz+8h8918ncDJHEGRVzkxxHcyRxAHU87uPPOcsQW88Df88pKrfTm9F7mi650fD2GdSspP8ADT9T7y+Ff3+QHrqcbJLokvoiwAAAAAAAAAAAAAAAAAAxYqLcJqP4nGSjy1a01MoYHzOl4ndOpKjKDpzhJxmpaNPodHiPimhQpebVldu6p042dWrPfLBN/VuySu20kdjxb4Qhi4542p4iC+7qcpJfBO3Lvuvqn8qjwmCqV6GMhPz5eiU6jUp00nmjGmn6cqsmlbLKybzAfQ/DXiqjjaXKNWCTnBPPa6upRdk5Ra2dk2mnazV+hg+IK94TU46Xs/pdbxfufDqGNnhq3mUauby5zUK8G3TnZp1FnldSV5LM3fWzlmlkpr614T8Q0MXCfpjSxF81aFnFua9Lmk9bapPnFu0tboD2mGxSktGbB5uFWVOVv+7HawmMU0tdSDaOXx/g6r0sqaVSOtOT2v8AlfZnTua+L4hTp/iev5VrIo+X1ZSpylTmnGcXaUXuv+/UtHFHd8TVIYmzVNQlHad7ya/K+x5apgqkeV/YDfWJJ+1dzmqhU/KzfwHDW5RdbMqd/UoP1tdFyQG5w/DVK8/Lpq/5pP8ADFdZP+x7/hnD40aapx5auXOUnvJmLhEsOoKFDLGK+FK0r9Wnq33OgAAAAAAAAAAAAAAAAAAAAAADz3i7whSxtJp2jWjFqnUtfR/+OfWD/Tdd/QgD4Tj/ALiEsJiqE703GMKdKPrzbQlSa0W7tJWtvdNaeeUMTg6lGprTnaLhKDU0nZry/To7JtZV1ko29dQ+9+KfCtLGU7P0VYJ+VVSu4v8AK+sXzXzVmfGvENPEQVTBVVTjlbU5yXmOyat5S2d9dXpa6aeqA9Bhf4ifavJhB5KsVLPFZXSc2mlLNf1Q122TTs5KzfouG8YnTnlqu7015P2Z8IrUqlCpmu7XbjNO1+t2/wBb9r/DE+geF/FcK8VRrtRnHSEua5c+V/pz1NyRi2vsE+L/AHWZb7X5e/ueeq4y8tWc7g/GLPy56p6JO3qjeye+xPGMLKnKNSF5UpSSb/I3yl/kzZ41L633C5jlQJoz0RniRWCOHRkhhzPFEzdkBkw9OzVv9newOLv6Zb8n1PKU+Ieqx2MPV0VgPQAxUKuaKf19+ZlAAAAAAAAAAEXAkC4AAhgCQQiQAIAEngf4jeHVOPnpOz0lJbwnspez0T72PemPEYeM4yhNKUZJxkns0wPzNi+F2nJVFOWnpvJ5Yp6ZoW1357q/I4bhKnU+7lfK1aUeTtpHpdK+nTort/a/EHgiF5UZt5WnKjVWkly+bV0mud++nHh/DKnCk3Cf2i0X93KMYRvv6UtE783z+pqX9Zsa3gXxLSqvJXUVUVssrWe2/dLTTvfmj38J5fTJKUZLnrGcWfBMdwuvhpRqOLp+p2SlmlTlmbUJNfF7b3f4neS9v4Z8ZTr04UJVPLnFxlplWazT9Mujs7r3tdambfVk8e+xOFyLPDWm/rF9GUp1bm1TquLs7SjJe8ZRNfE4XJ64a02/nB9H/kis8JEYh+lmGlMyTloyjy7xbVa2v/aHr+HVrpHnsHhFOviIc54Wq4/1wlGcbfOCOpwateKfYD1XDqurj11+Z0Dh0KlrPmtTtxldXXMCSASAAAEAAAALgAQAJCIJAAgkBcXIQAAADT4tw9VqUqe0t4S/LLk/bl7M8JHEVKNRwmnGUXaUX/2qPo9zn8V4LSxEbVFZpWjOOk4+z6dnoB8w8X4OlX8tKqqTr3p1PTGWdJXSV9FLRq9tmfOuP8FqYSqpRclFy+7ld54z3t1vpvrey3dkvuNT+GtGonGvWnOCvKGSPlThOzyzUrvVX/zpoeN4jwWNOtLDYuNOpUUXTo4hxvGrSa1hr+F20a/dWAweCPHMasVh67Sfwv8A+o/R6dna9m17LAcVhJyineyWjt6oPRS0ezs+652PkEPCVR4mapeZClCSanK8Jt31jSv+J6L1baLeyifQeBcWjG8KivGVk5W9cWuf13IPQ4qjk9cNYP6xfRmHz7o2M7jzUoyWj+GUTmYrDyv93dwfLmu3sBfhFVxxkKtrxipp6pXzRatr3N/heGyOSWycml0jfRfT9jSwdOzXax0KtZQla6vN6JO/p5so6+b0tnXwaflwv+VfscOKbilzk1H6s9CkBIuCAJAuAFwQxcCSGQSABDYAm5AbDYAMgm4AFWybgTmFytxcCQmQLgRUqKKcnsk2/kjwHGcPGspqorqTzb2cZX0lF8mj2HGa9oZVvLf+la/vY8rjHuB5iNRxkqFZ+rajW2U0vhl0l2KYqg7t2tNfiWymv8mxjaHm3g1dc3tbo0+TNaDd1h68vxaUa70zfyT7gdDg3GFbyptum9usX1OvSruLkk1KKVlLlrt+z+h5T7FUU2lH1Lfo/mdvA4+lCVKjN6K7cV+d21k+r0XyRB0Y1Ld5PZf39jcwXDfU6k3eUtey7JdCa/EsNBOagl7bswcIxk6snNqyb0XYo9Dh4rNT7TR2Dixeh16c7xT6q4FwRcm4Egi4AkgC4C4ZAAm5FyLhgLgi4uBLYbK3IbAvcjMVciLgWuMxRMi4GRsgpmMGOxGWEnz2Xu9AOVxPEZpvovSvZf7PP4+rukb9eucfFzAyRwllZbvfuzehw2FkpRUtb2cVK8uy5sjgcZ4ictFTjTs3Neu8m9IpOyvZM9RhsHCGqTcuc5O8n8+XsgPL+IsBVhh/OSjDLKMctrzUJc3yWuVW13PEVaF25L8XxX+L379z61xykp4avH/1ya94+pfsfNZ0L6rf9/cDn8OpTnVjGLbTfqTb9K/sfQcFT8uKPP8AD4wpxzK2aVm3/Y3lxNvcDtfbjscJxsZwspJyjfNG+qV9Lo8Vi+IKMb31eiXVmz4ZnLzoy6uz7p8gPdk3KJk3AtcFbkgWYIuLgLi5DZDYEsi4IbAMXIbK3AtchyIKtgWcirkQ2VkwLOZVzKORSUgMrqHJ4/iPTBd2/pp/dm7Kocjiqcnpslb/ACBx6tU59esbWJTVxwfDqdeOb8MPvGnzafpX1a+gHqOAYPyaEYvScvXU/qfw/JWX1OjnNH7QHil1AvxXFKNCs3+SUUurkmkv1PAJne8QY1zeRPSNvq1e5wfKfJAVnK17O3Toazr1Xskut77dDdp0mndq9uW7enJczLQlSlZqpTd/54tvXpv8gNbBYKU3fX57rse28PYHL6+Uf1l/r9zV4dwxytdOnDq1acv6V8K7v6czv0kklGKSSVklsiDaUyykYVItmKMuYGMAbJAYAhgMgBcqyWQwIRFyWVYAhkMgCGyjkWZSQFXIxzmWka9UCrq3djDiqV9m17GjxHEum1Llz9jHHi8JLSSfzA1sXTknrr8jToV1Tqd3G36mfH8Silvd8ktWzn0KcpNye7/RdAO5HG3KVMSzXhTdizpsDm4ms1LM9U9+3czwyyWmqM1bC3RpfY5wd4fNcgOjhsLFcjp0JRi72jfrZKX13OFDHTW9KXys0bFCrVm16XBd2r/QD0lOsbMahzqFzbhIDbjMyJmvBmWIGW4K3IA3iCSGAsQgGBDIaJaIYFWQyxUCrRUuygEFGXsUkgMbMUomdxKNAaNagpaNHIxPh2lJ3ypPtoehyFJQA85T4DCO0TZjgkuR1nTKuiBzlhyXhze8keV2A5/kkfZzoeSPKA0Vhuxnp4c2FRMsYAY4UzPCBMYmaMQEImRIJGSKAiwLWAG2wABBAAFWAAIZBAAgrIkAVZVgAVKSAAqysiABWRAAFWAAAAAlFiQBdF0SAMiLAAWAAH//2Q=="/>
          <p:cNvSpPr>
            <a:spLocks noChangeAspect="1" noChangeArrowheads="1"/>
          </p:cNvSpPr>
          <p:nvPr userDrawn="1"/>
        </p:nvSpPr>
        <p:spPr bwMode="auto">
          <a:xfrm>
            <a:off x="410633" y="79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3366"/>
              </a:solidFill>
              <a:effectLst/>
              <a:uLnTx/>
              <a:uFillTx/>
              <a:latin typeface="Arial" pitchFamily="34" charset="0"/>
              <a:ea typeface="+mn-ea"/>
              <a:cs typeface="Arial" pitchFamily="34" charset="0"/>
            </a:endParaRPr>
          </a:p>
        </p:txBody>
      </p:sp>
      <p:sp>
        <p:nvSpPr>
          <p:cNvPr id="16" name="AutoShape 124" descr="data:image/jpeg;base64,/9j/4AAQSkZJRgABAQAAAQABAAD/2wCEAAkGBhASEA8PEA8PDxAQDxAPDxAQDxANDxAPFBAVFBQQEhIYGygeGBojGRQSHzAgIycpLCwsFR4xNTAqNSYrLCoBCQoKDQwNFA8PFSkkHCQ1NikzNjY1LiszNSkpLCwpKiksNSwsKSk2KiwsKSkpLiktKSwqNikpKSk2KSkpKSksKf/AABEIAOEA4QMBIgACEQEDEQH/xAAcAAEAAgMBAQEAAAAAAAAAAAAAAQIDBAUGBwj/xAA4EAACAQIEBAQDBgcAAwEAAAAAAQIDEQQSITEFQVFhBhMicUKBkRQjMlKhsQdicsHR4fBDY8Ik/8QAGAEBAQEBAQAAAAAAAAAAAAAAAAECAwT/xAAbEQEBAQEBAAMAAAAAAAAAAAAAAQIDEQQSUf/aAAwDAQACEQMRAD8A+4gACsKieqae+zvs7Msc6vh5U5OrRjmUnetSXx/zw5Kf6St1szcw2JjUipwkpRez27NNcmno09gMoAAAAAAAAAAAAAAAAAAAAAAAAAAAAAAAAAAAACGjn4jDShJ1qKu271aV7KrpbNHkqiXPZ2s+TXRIaAxYXFRqRU4O6fZppp2cWnqmno09UZjn4nCzjJ1qKvJ282le0ayStdN6KoltLnonpZrZwmLjUipxel2mmrSjJbxkuTXQDOAAAAAAAAAAAAAAAAAAAAAAAAAAAAAAAAAAAAAhmji8HKMnXo28yy8yDeWNaK5N8ppbS+T023wBr4PGRqRzRvvaSkss4yW8ZLk10Ng0MZg5KXnUbKpZKUXpCtFbRn0a5S5d1oZsFjY1I5ldNPLOMtJwmt4yXJ6r9HdpgbIAAAAAAAAAAAFKtVJfsBZsjMa3mkqqBsZhmMHmB1QNhMk1fNM9KpdfuBcAAAAAAAAAAAAAAAA0MbgpZvOotKqlZp6QqwXwT/W0t1fmrp74A1sFjo1ItpOMovLOEtJwn+WS/W+zTTV0bFzk8epVIU54nDxzYilTk4wW1eMdfKkufO3NP3afnvDP8TqFdRjXy0ZStaevkyfR31g+z07nTHLe5bme+OW+2MWTV89e4BWMk9U7p6p9ixzdQAAAAAOVXxV5PotEdKvK0ZPpFv6I8zCuB01VJ8056rl1WA3fOJ800nWHnAbnmF6OItJdHo/mc91isq4HpAUoyvGL6xT/AELgAAAAAAAAAAAAAAAAQ0fEv4l+G3gcT9rox/8Ay4qbzxS9NPEPWUWuSlrJd83Y+3HM8ScDhjMLXws3ljWhlzZVJwle8ZpPmmk17Hbh21y3NRx7cs9cXNfJfCXi/FU6lGhQqZ6c6kM1OpF1fKpqadRx1vFZb9ttD7JHGReq26nzPwt4OeFr1VRqTqU7Tp55KKdSD5S5ZdL6b6HvaUVGHl31tZd292b+V2z239s58Y+Nx1yx9bfXUpVlJXTuZDhUq0qctduaOvQrqSTT3PM9LMAAMdeF4yXWLX1R4iNf/f8Ag92eF4/h3SryXwz+8h8918ncDJHEGRVzkxxHcyRxAHU87uPPOcsQW88Df88pKrfTm9F7mi650fD2GdSspP8ADT9T7y+Ff3+QHrqcbJLokvoiwAAAAAAAAAAAAAAAAAAxYqLcJqP4nGSjy1a01MoYHzOl4ndOpKjKDpzhJxmpaNPodHiPimhQpebVldu6p042dWrPfLBN/VuySu20kdjxb4Qhi4542p4iC+7qcpJfBO3Lvuvqn8qjwmCqV6GMhPz5eiU6jUp00nmjGmn6cqsmlbLKybzAfQ/DXiqjjaXKNWCTnBPPa6upRdk5Ra2dk2mnazV+hg+IK94TU46Xs/pdbxfufDqGNnhq3mUauby5zUK8G3TnZp1FnldSV5LM3fWzlmlkpr614T8Q0MXCfpjSxF81aFnFua9Lmk9bapPnFu0tboD2mGxSktGbB5uFWVOVv+7HawmMU0tdSDaOXx/g6r0sqaVSOtOT2v8AlfZnTua+L4hTp/iev5VrIo+X1ZSpylTmnGcXaUXuv+/UtHFHd8TVIYmzVNQlHad7ya/K+x5apgqkeV/YDfWJJ+1dzmqhU/KzfwHDW5RdbMqd/UoP1tdFyQG5w/DVK8/Lpq/5pP8ADFdZP+x7/hnD40aapx5auXOUnvJmLhEsOoKFDLGK+FK0r9Wnq33OgAAAAAAAAAAAAAAAAAAAAAADz3i7whSxtJp2jWjFqnUtfR/+OfWD/Tdd/QgD4Tj/ALiEsJiqE703GMKdKPrzbQlSa0W7tJWtvdNaeeUMTg6lGprTnaLhKDU0nZry/To7JtZV1ko29dQ+9+KfCtLGU7P0VYJ+VVSu4v8AK+sXzXzVmfGvENPEQVTBVVTjlbU5yXmOyat5S2d9dXpa6aeqA9Bhf4ifavJhB5KsVLPFZXSc2mlLNf1Q122TTs5KzfouG8YnTnlqu7015P2Z8IrUqlCpmu7XbjNO1+t2/wBb9r/DE+geF/FcK8VRrtRnHSEua5c+V/pz1NyRi2vsE+L/AHWZb7X5e/ueeq4y8tWc7g/GLPy56p6JO3qjeye+xPGMLKnKNSF5UpSSb/I3yl/kzZ41L633C5jlQJoz0RniRWCOHRkhhzPFEzdkBkw9OzVv9newOLv6Zb8n1PKU+Ieqx2MPV0VgPQAxUKuaKf19+ZlAAAAAAAAAAEXAkC4AAhgCQQiQAIAEngf4jeHVOPnpOz0lJbwnspez0T72PemPEYeM4yhNKUZJxkns0wPzNi+F2nJVFOWnpvJ5Yp6ZoW1357q/I4bhKnU+7lfK1aUeTtpHpdK+nTort/a/EHgiF5UZt5WnKjVWkly+bV0mud++nHh/DKnCk3Cf2i0X93KMYRvv6UtE783z+pqX9Zsa3gXxLSqvJXUVUVssrWe2/dLTTvfmj38J5fTJKUZLnrGcWfBMdwuvhpRqOLp+p2SlmlTlmbUJNfF7b3f4neS9v4Z8ZTr04UJVPLnFxlplWazT9Mujs7r3tdambfVk8e+xOFyLPDWm/rF9GUp1bm1TquLs7SjJe8ZRNfE4XJ64a02/nB9H/kis8JEYh+lmGlMyTloyjy7xbVa2v/aHr+HVrpHnsHhFOviIc54Wq4/1wlGcbfOCOpwateKfYD1XDqurj11+Z0Dh0KlrPmtTtxldXXMCSASAAAEAAAALgAQAJCIJAAgkBcXIQAAADT4tw9VqUqe0t4S/LLk/bl7M8JHEVKNRwmnGUXaUX/2qPo9zn8V4LSxEbVFZpWjOOk4+z6dnoB8w8X4OlX8tKqqTr3p1PTGWdJXSV9FLRq9tmfOuP8FqYSqpRclFy+7ld54z3t1vpvrey3dkvuNT+GtGonGvWnOCvKGSPlThOzyzUrvVX/zpoeN4jwWNOtLDYuNOpUUXTo4hxvGrSa1hr+F20a/dWAweCPHMasVh67Sfwv8A+o/R6dna9m17LAcVhJyineyWjt6oPRS0ezs+652PkEPCVR4mapeZClCSanK8Jt31jSv+J6L1baLeyifQeBcWjG8KivGVk5W9cWuf13IPQ4qjk9cNYP6xfRmHz7o2M7jzUoyWj+GUTmYrDyv93dwfLmu3sBfhFVxxkKtrxipp6pXzRatr3N/heGyOSWycml0jfRfT9jSwdOzXax0KtZQla6vN6JO/p5so6+b0tnXwaflwv+VfscOKbilzk1H6s9CkBIuCAJAuAFwQxcCSGQSABDYAm5AbDYAMgm4AFWybgTmFytxcCQmQLgRUqKKcnsk2/kjwHGcPGspqorqTzb2cZX0lF8mj2HGa9oZVvLf+la/vY8rjHuB5iNRxkqFZ+rajW2U0vhl0l2KYqg7t2tNfiWymv8mxjaHm3g1dc3tbo0+TNaDd1h68vxaUa70zfyT7gdDg3GFbyptum9usX1OvSruLkk1KKVlLlrt+z+h5T7FUU2lH1Lfo/mdvA4+lCVKjN6K7cV+d21k+r0XyRB0Y1Ld5PZf39jcwXDfU6k3eUtey7JdCa/EsNBOagl7bswcIxk6snNqyb0XYo9Dh4rNT7TR2Dixeh16c7xT6q4FwRcm4Egi4AkgC4C4ZAAm5FyLhgLgi4uBLYbK3IbAvcjMVciLgWuMxRMi4GRsgpmMGOxGWEnz2Xu9AOVxPEZpvovSvZf7PP4+rukb9eucfFzAyRwllZbvfuzehw2FkpRUtb2cVK8uy5sjgcZ4ictFTjTs3Neu8m9IpOyvZM9RhsHCGqTcuc5O8n8+XsgPL+IsBVhh/OSjDLKMctrzUJc3yWuVW13PEVaF25L8XxX+L379z61xykp4avH/1ya94+pfsfNZ0L6rf9/cDn8OpTnVjGLbTfqTb9K/sfQcFT8uKPP8AD4wpxzK2aVm3/Y3lxNvcDtfbjscJxsZwspJyjfNG+qV9Lo8Vi+IKMb31eiXVmz4ZnLzoy6uz7p8gPdk3KJk3AtcFbkgWYIuLgLi5DZDYEsi4IbAMXIbK3AtchyIKtgWcirkQ2VkwLOZVzKORSUgMrqHJ4/iPTBd2/pp/dm7Kocjiqcnpslb/ACBx6tU59esbWJTVxwfDqdeOb8MPvGnzafpX1a+gHqOAYPyaEYvScvXU/qfw/JWX1OjnNH7QHil1AvxXFKNCs3+SUUurkmkv1PAJne8QY1zeRPSNvq1e5wfKfJAVnK17O3Toazr1Xskut77dDdp0mndq9uW7enJczLQlSlZqpTd/54tvXpv8gNbBYKU3fX57rse28PYHL6+Uf1l/r9zV4dwxytdOnDq1acv6V8K7v6czv0kklGKSSVklsiDaUyykYVItmKMuYGMAbJAYAhgMgBcqyWQwIRFyWVYAhkMgCGyjkWZSQFXIxzmWka9UCrq3djDiqV9m17GjxHEum1Llz9jHHi8JLSSfzA1sXTknrr8jToV1Tqd3G36mfH8Silvd8ktWzn0KcpNye7/RdAO5HG3KVMSzXhTdizpsDm4ms1LM9U9+3czwyyWmqM1bC3RpfY5wd4fNcgOjhsLFcjp0JRi72jfrZKX13OFDHTW9KXys0bFCrVm16XBd2r/QD0lOsbMahzqFzbhIDbjMyJmvBmWIGW4K3IA3iCSGAsQgGBDIaJaIYFWQyxUCrRUuygEFGXsUkgMbMUomdxKNAaNagpaNHIxPh2lJ3ypPtoehyFJQA85T4DCO0TZjgkuR1nTKuiBzlhyXhze8keV2A5/kkfZzoeSPKA0Vhuxnp4c2FRMsYAY4UzPCBMYmaMQEImRIJGSKAiwLWAG2wABBAAFWAAIZBAAgrIkAVZVgAVKSAAqysiABWRAAFWAAAAAlFiQBdF0SAMiLAAWAAH//2Q=="/>
          <p:cNvSpPr>
            <a:spLocks noChangeAspect="1" noChangeArrowheads="1"/>
          </p:cNvSpPr>
          <p:nvPr userDrawn="1"/>
        </p:nvSpPr>
        <p:spPr bwMode="auto">
          <a:xfrm>
            <a:off x="613833" y="1603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3366"/>
              </a:solidFill>
              <a:effectLst/>
              <a:uLnTx/>
              <a:uFillTx/>
              <a:latin typeface="Arial" pitchFamily="34" charset="0"/>
              <a:ea typeface="+mn-ea"/>
              <a:cs typeface="Arial" pitchFamily="34" charset="0"/>
            </a:endParaRPr>
          </a:p>
        </p:txBody>
      </p:sp>
      <p:sp>
        <p:nvSpPr>
          <p:cNvPr id="17" name="AutoShape 127" descr="data:image/jpeg;base64,/9j/4AAQSkZJRgABAQAAAQABAAD/2wCEAAkGBhQSERUUEhQUFBUVGBQaFRgUFRQUFxcUFBcVFBQXFxUXHCYeFxwjHBQUHy8gJCcpLCwsFR4xNTAqNSYrLCkBCQoKDgwOGg8PGiwlHyQsLCwsLCwpLCwtLCwpKSwsLCwsLCwpLCkvLCwsKSwsLCksLC0sLCwsLCwsLCwsLCwsLP/AABEIALsBDgMBIgACEQEDEQH/xAAcAAABBQEBAQAAAAAAAAAAAAAAAgMEBQYHAQj/xAA+EAABAwIEAggDBwIGAgMAAAABAAIDBBEFEiExQVEGEyJhcYGRsTKhwSNCUmJy0fAH4RQzgpKy8UOiFRYk/8QAGwEAAgMBAQEAAAAAAAAAAAAAAAMCBAUBBgf/xAAuEQACAgECBAQGAwADAAAAAAAAAQIDEQQhBRIxQRMyUXFhgZGxwfAiQtEGI6H/2gAMAwEAAhEDEQA/AMZhh1kPe63mV2LCXXhYDrZjAfJoC5FTYbVRRvaILsldGwTFriMzSZGuY8/CHNN721bZdUwK4YL8h8tF6CEvEg5YxhmRqGouMclkWWQnXBMnRcTyIewKwoq87HyKr0klJvojfDlfy+A6i+VMuZfNepd1dYMhWM6NvvVVB5tb8nf3U7GK5zYyeHFVHQmfO+aTh2W+erj9PVYenpshqVGS3X+Hob7a56OUovZ4+62NgkTjsnwPsvWvuiX4T4H2W6up5vsIkam2GxT9rhMkKSfYix6Rt/Ncc6UYL/g6020jmu9nIG/bb6kH/V3LsjTosV/VbDC+kbM3eB4cf0OGV3pofJdjLGw2DxIw1JP1U+mzu0PP4h639Vqa2sDY8wPxDTzWLmkzRNeN2G/kbB30PkraGoMkbRfQfVaOkl/PlfuL1tWYqa7F50WltJbiVpMad2W/rb9VgsPq8lZGOBW7xbVjf1t+qsXr/tizPSxBolUT1aw8ln2khhtoeClYFiZeS13xN+YVC2ptOS7D4TSaTJB0KmUVSWuBHBRaltnFETktpSiMTwzd0tQHtDhx906s5gVflOU7H3WjWDdX4csG3TZ4kcghCEocCEIQAIQhAAhCEACEIQBzOOlvQRsJJs55YL6BrLMsB/vPiUrD9GhSQLR07N/syf8Ae9zr+iU6G2y3tPNuvEu7bMPUxXiZXZYJTHaJLwkQFOlqOjOLdDKClFqSpEWVHSSbLC7wSeitB1NKwcXXeb85NQPJuUeS86SU/WCOMf8Akka3y3d8gVc5fIfROko8kdt9yEZSy1nbYUHpb5+yfApi68MnDv8AbVK5cks4JzXrxwTLHp3MlNYJ5FRleVFK2SN0bwC1wIIPEHcIBSwVw6jiFThv+FqZaZ+rQezf70Txdp/2m3iCmsGeWl0Z3aSPTY+enqrr+prSKqCo4SRhtuRYTp6OVFNJZ7JB94ZXeI1afT/irEW4NPui3HFkPcWZ7VLDycPddMr3XjafzM+q5jX0jw5s2RwjLgA+xylxGawdxOh9F0hsmanaf0H5hac5KWJL1MqyPKsfAkyOszxsoOGT2qE/Xy2a3+cFT0E//wChFcMwl7FacsSRtqzcHmEw1Oyuu0JoBZsehcfUlQSrW4XWZ2a7jf6FYthVphlbkcDw4+Cqamrnjt1LWnt5JbmtQkseCARsUpYxsghCEACEIQAIQhAAhCEAYOZtpA38EULfMMF/dekr2qdeaU/nI8m6fRJW/BYil8F9jBm8yb+LFMCfaowKejkRJBFiy1NPan14QoJksFdLDmliJ+51h88uUf8AIqblSZGf2K8aUxvKRBLB6Y00+HXwHv8A9BO3SL6nx9kLINAxqdumgUF6GsgPByW16i507HqouJ1MyH9R8IY+Fg1zdrLre33rgeXoSFV9FYqSJzRO1jhkLs8puA8OAF2fCBYmxN9eKvuncM8jYRTtLndvNlFzYW2A7gdeCpZsFAgimytc8ucZYgXPL4mm4eYyOyBZ3dqOKZNxlXy/29fqOqUoyz/Un/1RrTFSRRWD+sfq4kXaYcrvhGxOe3K1+a8wibNSi34R8iD9Fh8aw6SGMRyOzl00kjCX53ZCGxAv4g/Z3seFkxQY5NTuygkt2cxx0I42/CfD5qFOrhTWoNd9/qTu0srXlG4xGqzPNtm6Kswuf7cLyOoDoszTcOF/+1X4VUfbjxXooY5NumDCcHzPPY6g13YCAEzA7sBPhYjWC8ehPRuTAKWCoNEkaXA6/wC4fL9ldLEwTFpBHBarD68SN7+KydVTyvmRq6a7K5WTEIQqRdBCEIAEIQgAQhCAOftdcvP53/8AIpeZQqeXtSD87vcp/OvSOODzuR66HFNsem31Gq4ohklR1PAp7rFSyzcRwU6Ke4RKrG52M87E46pp7U2yZOh10vDRPORF0hp0RP7pKmlsRbEyyWTXWoqOCaTIrYW2SBJsnoJO0OSq6gm7OHbb7FTmPRKGx2MjRdHm6PF9RqCQNC4G9vQLE9JaGjp2ZjLI6V8LGXa7R4y2cXAacG25E3VpU4q6ndHI06B9nDm0tdf0tfyKy9dhBfJkbHqS7q3kF0ZY7XK4i5bbSxWZNONuezNSrEq/Yy1BWMzMJGZ5MpGa7WB3VkMdfgA52Y22DLrX4lg1KTh/+JcBK9jmztzDKA2Mn4t7B9mi52uolR0JmYWHRmocJCWkRuGa/Y0Lxl320vzWMpYDO55iaLDfZoAvoQNSR3b+O6ZdU7ZN1JvoSrkoR/m0sFtA1rYntYbsbJIGnm292n0IVXhx+3Hir6egEVOGg33JPMncqjwll5h4r0elg4Uxi+qRi2TUpzkuh1GiN2NUwBQsNIyBTC8BZtnmZ2PQWi6azr0KGCeR9j1No6gsNwq1p1UiORKnHKJxlg2VJVB471IWUo63KQQdv4Fqgsa6rw2bNFvOj1CEJA8EIQgAQhCAOWwvtPKPzv8A+RUxyo6qpyV0g4GSQf8AsVdZri69VOOFF+qR5lPr7imHVQHuINlMiOqjVwsbrsPNg5LpkQTpqpVK7RQHSKRSyKc47EYy3JgcnY5UyUm6r4yOzgiM6YUb3Fonbcb5mvaOW7mgKwZUNc27HBw5tII9QuYdJcHlp6gyBpfHISWkDVoO7SfyngdCNuKS2vMD8k0c1NKOQdG7zad1TtuVU+Xqi9DTKyClF7nTnpN1kaDpNJweyYcj2H/sfmren6TRHR+aJ35xp/uGnsnQ1Ncu5XnprI9voT6nW3i33T0ZI3TEsgc0FpBF26g3G44hKzG+pVvqir3IXTFrjSPcw2dGWPFt+w4X+RKrsF6XZWAyNILRuzu7v2WmiYHgsdq1wIPg4WPyK5/WUDo2yMI+HM3zGl0QqrsXLMdGyUFsT+kvTrro3RxZrOBa57hY5eLWi5OuxJ4XHEqh6Etu6VvNqiSM0sFL6Gi0zvBXK6oVRxA5ZNzi8lvizskRBVN0eZd9+9NYpWudcOPE/JTejMXFWYsqyjywN3SN0FlKjhKg0U9lZCYLMsymThjA4I17smxOmaiuawXcQ0Hi4ge6Th9xvsSXvSOvVXDjcbnWY8O77ho83OsFPkxeCls+WSnkNxZgmzfINsT5pc7IQW46FNkn0NP0ew0uIldo37oP3jz8FpUiKUFocNiARcEaHUaHZJdOOCwrbHbLmNmutVRwOpDpQEw6a/8APolMhvqUvHqTznoOskulrwBeqJIEIQgDifSM2rJu6V/uruiqMzAsxjVYH1Uzhs6SQjwzGykYJj0TiI2vBdwGtj3A2sV7KaSqgm98L7HlsS55YW2WaUHVMYj8N+9e9ak1T7sPkkxWJI63sVhmUuklVM+SzlMo5lclD+JWTxIvGuSsyjxvS8ypOJbyLlia9pa4AtcCCDsQeBVfiVA98Bgf9vDs1sh+0i5GGUi4I2seHNT8yHOSbKY2bSQ6u6VflOcV3Q/IfspjGeDalpj8hM27D8lGllq6YfbRuyfiIEkZ8JG3b811Bp0TEeHMDwGAxlx1MRdHfncMIDvO+6ztRplXFzzsv396GlptQ7ZqGN3+/D8mIwXHW2e5sbszgGtMfaDXkhwPV3u42abaELW0ctToHw3B+9/lEd5Y/wCi1EFCyO+VrGXJLsjWtJJtvYDeyZmlAKyI6+2HkNp8Nqn59xmGmtqrL/6/BMLyMBJ1JFwT423UI1bQNdE5Dj4aOYSpay5vmlJ/LYdHQ1Rjywgvnv8Acl1PRimfF1b4I8nAsaGuaebXDUH+arlVNgrqWskjcD2ScriLZmE9lw8R87jguqRYuHAgH+aJ50UU2krWuA2uNRfex3Hkr2g4k6JNPLi/iU9bw7xY7bM4Jisf2z2/nd7q+wlmUBTun/RllLVMdG67Zg51ib5XNIDteRuN+RUGgBuLAm+1gTfuHEr2WnujZX4i6M8rqapQfhvqjQQ7aFFTibYm3e6x5bk+SXNQtpoutqpBEzgPvk8gBrfuGvguf9IekvXG0Tepj4F2sju8rL1PEIReIb/HsP0+gk957F7U9K5ZSWQNc020DGmSV2vBoBt4/NZGqxKR7iTfNxdISXX89loegGDz1RcyKF0kZ3klMrYA4cXCO3Wv4AFwDd10LC/6MU4lMtU4Sm4LYYgY4W2AFjrmdtc7DU6cFiWXzseWzXhXCvZIwX9P+jbq3rgXSB7BeJ4bmiL/AMD3AWB22N99F1PoZ0AjpbTTtEtWSTncS9sYucoiBAy6W1tffgtVT07WNDGNaxjdGtYA0AdwGgXskgAudkr3JOXoOOdfdIDrmw35fzZRYmSTbXjj/F9936R90d6tKemawWaLc+JJ5k7krnN6HVH1PY4bJxCFAmCEIQAIQhAHzd0mw2SFgLnNsTleIy5zmuOzXOAyA2zG179k34XgYXJI5+SnblZ1jXB9icgaCwkuPO5Nu9S8SqnS2zm4GzbANaOTWjQDwVjgrrCy9O9DZZPxLpfJGM9VCuHLWvqaQyp9zrsKr2OU9g7J8FdksGZHuZ2pd21Ko5FX1r7SKXT8Fa7CpbNMvIZE9nUKJ6ezqpKO41PYkZ0oOUYSJbHKDiTTJLUUcpM2mzdP3TMs1mkpXR6xl1WBxa3EFWu+7PRcGpzJ2vtsvz/59zTNhG91FrsOLvgdY/pzfVWRI7kxLORyC85g9EmzJ1HRKeTefLqLFreAvwJtx+SlUvQWMj7aSWUjiZHM8bCMiyvf8WOah1XSOKP4ntHiQEJYJuUpbImUmBwsbZrA3vBN/Un3UCvpJ4ReJv8AiG3HZDhHI3XcX7L7chYnkmD0pjd8Lx6hQulfTB1PTB0RY5ziW5ibhuhN7cT3e+ynFRbwQnKcVlk2tw+CtAMkbhM1thIx4LRYk5Xg/CbuJLS0nfXisxJ0mpaJ3UUYFTUa5pXG8cfA6j4j+VvmVSYHgWJ4i0tizxQSWM0sjnNZI77z7/E+/EN001st70c/ppQUDs5LqqUfeksI2+EY0PnmWqrZqCrzt6GFKEXNzxuUeLf00qK/qZ4qnrC8HrXTi3Vd0bWDLbfs6Wtvqr7Av6S0FLZ896uUa3k0jB7oxof9WZaCsxvTU2A2A0HosdjPTfUsi7TuQOg/UeHhultpbsnCEpbI6DT1zbiNuVoA0a0AAAcgFNuuV9HcRnEmcyHMd7AWtyAIK6LR1OfKHEAnTT9kuFqbwNu0sq0mSy/gNSnoqLW7tTwHAJ+KEN29U4mNldRBCEKJIEIQgAQhCABCEIA+aZmKfhJUacXUjCzqvoMuh5GL2wXjHKwgdoqovU2kkVWfQ7HqZzFzaTwKn0jtAoPSSO0noU/Qu0CYprB2dbwmWzXJ0PTUcTnWygn+c1YU+DuOpNlmX6+inzyX5L1PD7rVmMfwRmuTrXp91E1p/uo0uiyLuNwe1cX8zXo4HLObZfQZmqSTbgE5TSlhBG6jNbxKejZxWHddK180nlnoKqoUx5YLCNfhZEjQbm/EX0Ut1IOPzWZwXEurJvexWiE/WC7Uk7LOSBU9H4CbvaXdxe8tH+m9vkhlDA3aNnoL+qcmpJpDliDO8uc4AeNgVPpMNjhAMhE0ncLRg9wN7+d/JThW5dCE74wW739Bijw4yf5cYA/EbBvrx8kSdHqRry97BO8lrrPAMTXtAbmDNidL3N/JP1uKl25sOQ0HoqGvxprRq4K3GpRKM7pz26Iu63FydzpwA0A8lRVuLgcVmq7pTc2ZqoTazXM837lJy9CMa13NVSu609r4e/iscIxJPI9nwue8iw0y3s21uFgFIl6TAgtYdSCBbmRZTej1KGi29tlWslnY0NNDGZMuMAww/EdhsOa11E6xadrEe6rcNjOW51JPsrWBmo8QlrqdtlzdTSoQhXjHBCEIAEIQgAQhCABCEIA+b5jYkFOYfIMy0s3RWJ5u7OT3Osn6bopCNcvq5x9ytmf/ACCnGyb/AH3KkeB2d2v35FM6VT6CJ5+6R46e6vYKBjPhaB4BLDNVm28em9q4/Uu18FrXnln2KDEOj5ncCXZbC1gLk271aYdgDGAaX73aq0ihsnmsssy7iGou2lLb0Wxo1aOmryx+u4yKYBOPfZLcUyRdUi0Q5m3VdPHdXHV3UaWn1XUiWSpDeCcBt/PVPTQapMUZOgFyeCekLkxpzVosIDgwXFvFNUWGtZ2n2J+Q/nNQcZ6SNYCGXcR+EaDxdsrUKkt5lOd0p/xr+v79y+krmRgkuAHEk2CpsQ6SOt9lFJJ3gWHlc3PosvRzdfLmmkAsdGuNgB3D+Fa5tRG0hrCHAjccLaaqU7JRljB2vTQcc5y2ZOpxaqk2YWg8NvdU1XQ1Dj22uF/MHwI0XRnxN1cm2RAg22UXqH6IYtPDs2c7GFzN0bG4k8dPe6dPRWV4vLK1g/CAT8yR7LoIhATzG8wkytbJqmC+Jz2PomW/C4m1tRb9zZabCIMotbb+bq6fQMdzaebTY/sfNRmUbmO0IcPQ+aVzZLKaxgvMNHY8/orKhF5G+PtqodEyzAOdz6fwq0wiHtX5D3/hT4roUbZbMt0IQrZmghCEACEIQAIQhAAhCEAc8ZFYpRalsSisM3sjYjXohTrEOcpJEcg0JWRNGoSTVW0Ujm484BIso76lRKjEwFJHcFhYJL3tAVBNih5p+honyduRxaz5u/YfP3T4VuTwhdk1BZkyb1JkNhw4p50kcDCbjTdxI903U1rWN0sxoHHTTvKz7Sypfmzl1vgafhNty3n4281d8Pwo56soqb1EsPZDsuLtqP8AyEMvqQLgnkdQT4e6t6hsYjbl7TbgEm2t9rW2WOq4HQSZmAG27eBB9v3U+HHoSQb2/UCLE8zsEmajNc3f0/wu1xdUlH+vZr8/6WceFMYSWtuN9rkKtxfHGQg2AL+DdvN3ILRUMua2mnup8uExyWzNF+BsLjzU46mSjytZ9xdmmg586ePXBzrBcZqZL5gHjhcEaE8COC09PXzADNEQOYJd8itHBgzG8B5JisKqvJZTXREaKovvof5sng/gogcL2I227lJDg7UJbRJtDzLpTl5C5OdTrupCy6hisG9wCtsPgyt7zr5cFBoO0bd6uFbrXczr5PoCEITisCEIQAIQhAAhCEACEIQBzps3oltnUDrUGoWKkzeeCa6dR3VXEqNJVWCr6mu71NRbIlg+rUWbEbFUGIdI2RtLib627Oup2HyVHJ0le/4AGjmdT+yv06C2zovqV7dXVX1f0NfPixtuAOZKrf8A5LO4NYDI47Aa6qnwvD5qp+Vl3ficb5Wg8z9BqVu8Nw+KkbZnbkPxPPsOQ7vW61Fw6qnzvml6LZfPuZk+Izn5Fhevc8w/BxHZ89nP3DB8Le88z37cr7rzF8acxt2tzEmw1s0Xvvx4LyaqvqSqyvxqOMdsjw3v5Jjp/i1DZleF2ZqVmWisqcPnnOaV2bk0aNbfazfqbleR4T1T2kuYx3C7mtv6nUKDiXSySTRhyjyv5AaBVUbLm51J3J1KTHh05bzkXpcThFYhA6DEWPvq1zjvZwf7FQK3osSc0ZLT3XHzCzUIIsRoRsRoR5rR4b0oezSTtjn94fQqFvDJxWa3klTxWMtprAzR1tTTv7ZMjNiDa45Fptv47/Na2ixHOAW3PO+lvVVc+LwOFy4HuAu704eaiVOPOkAZGOqYORu4/qP0SKdFda8YwviPv1tNSznL+Bpp8aNsrAe937BQ3VDjs499/wBlXUdW/ib+P9kibGgHWe0jvGvyKdPht8eiz7CK+JUSfXHuW/WgnXQn0KfjOU9xVbSVTJBoQT6H0KtI23FlnWVTg8SWC/GyM1mLySY9+5SA9IpaV7tGNJ8B9Vd4d0fN7yWA5bkqCrbIztjHqSsDhNsx24furZeAWXquRjyrBmTnzyyCEIUiAIQhAAhCEACEIQAIQhAHI3P5kKrrek0Ee8gJ5N7R+SwtVXySfG9zu4k29NlFcwK1Vwlf2kNs4hjyo1dX0pe//KZYHYu7+4fuoDoJZNZHE92w9ApOERjq26cPqVaPYLLdo4dTXukYmo4hbN4yZHHocsbW83+zT+6u+i3RJ0zQ9/2cXFx3cPy39/S6k4Zh8c1ZAyVoe28hym9iWtBFxx8NlsMZkIdlGjQBYDQDRQ1FnJY4Q646nalzVqUhrr2RMEcIDGDlueZJ7/UqnxDHGRjtOA5DifJVmP1j2sJa6x8lki7MbkknmdUmunJOUi4r+lEkmkfZHPj/AGVX1bnG5JJ5lORNCktCvwpSK8rWMx06kxsSmtSwE3w0Kc2AKWHJJCW0Lvho5zj0QurCkGqi04VhGFNVohKbLWijUPFqTW6sKHcJ3E2DKo7KWBWXjJnYG6rXYI4vBaTqQQDxBI0N/GyzEY1WiwM9oKOori4dDtVslLZmr6D1xLXxvJJBB19D7BalZLBG2qzbS+e/pf3WtXmdYl4uV3WTd0jbrw+2wIQhUy0CEIQAIQhAAhCEACEIQAIQhAH/2Q=="/>
          <p:cNvSpPr>
            <a:spLocks noChangeAspect="1" noChangeArrowheads="1"/>
          </p:cNvSpPr>
          <p:nvPr userDrawn="1"/>
        </p:nvSpPr>
        <p:spPr bwMode="auto">
          <a:xfrm>
            <a:off x="817033" y="312738"/>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3366"/>
              </a:solidFill>
              <a:effectLst/>
              <a:uLnTx/>
              <a:uFillTx/>
              <a:latin typeface="Arial" pitchFamily="34" charset="0"/>
              <a:ea typeface="+mn-ea"/>
              <a:cs typeface="Arial" pitchFamily="34" charset="0"/>
            </a:endParaRPr>
          </a:p>
        </p:txBody>
      </p:sp>
      <p:sp>
        <p:nvSpPr>
          <p:cNvPr id="3074" name="Rectangle 2"/>
          <p:cNvSpPr>
            <a:spLocks noGrp="1" noChangeArrowheads="1"/>
          </p:cNvSpPr>
          <p:nvPr>
            <p:ph type="ctrTitle"/>
          </p:nvPr>
        </p:nvSpPr>
        <p:spPr bwMode="gray">
          <a:xfrm>
            <a:off x="1524000" y="990601"/>
            <a:ext cx="8940800" cy="1012825"/>
          </a:xfrm>
        </p:spPr>
        <p:txBody>
          <a:bodyPr/>
          <a:lstStyle>
            <a:lvl1pPr algn="ctr">
              <a:defRPr sz="3600" b="1">
                <a:solidFill>
                  <a:schemeClr val="tx2"/>
                </a:solidFill>
              </a:defRPr>
            </a:lvl1pPr>
          </a:lstStyle>
          <a:p>
            <a:pPr lvl="0"/>
            <a:r>
              <a:rPr lang="es-ES" noProof="0" dirty="0"/>
              <a:t>Haga clic para modificar el estilo de título del patrón</a:t>
            </a:r>
            <a:endParaRPr lang="en-US" noProof="0" dirty="0"/>
          </a:p>
        </p:txBody>
      </p:sp>
      <p:sp>
        <p:nvSpPr>
          <p:cNvPr id="3075" name="Rectangle 3"/>
          <p:cNvSpPr>
            <a:spLocks noGrp="1" noChangeArrowheads="1"/>
          </p:cNvSpPr>
          <p:nvPr>
            <p:ph type="subTitle" idx="1"/>
          </p:nvPr>
        </p:nvSpPr>
        <p:spPr bwMode="white">
          <a:xfrm>
            <a:off x="4673600" y="2971800"/>
            <a:ext cx="5791200" cy="685800"/>
          </a:xfrm>
        </p:spPr>
        <p:txBody>
          <a:bodyPr/>
          <a:lstStyle>
            <a:lvl1pPr marL="0" indent="0" algn="r">
              <a:buFont typeface="Wingdings" pitchFamily="2" charset="2"/>
              <a:buNone/>
              <a:defRPr sz="1600">
                <a:solidFill>
                  <a:schemeClr val="bg1"/>
                </a:solidFill>
              </a:defRPr>
            </a:lvl1pPr>
          </a:lstStyle>
          <a:p>
            <a:pPr lvl="0"/>
            <a:r>
              <a:rPr lang="es-ES" noProof="0"/>
              <a:t>Haga clic para modificar el estilo de subtítulo del patrón</a:t>
            </a:r>
            <a:endParaRPr lang="en-US" noProof="0"/>
          </a:p>
        </p:txBody>
      </p:sp>
      <p:sp>
        <p:nvSpPr>
          <p:cNvPr id="18" name="Rectangle 4"/>
          <p:cNvSpPr>
            <a:spLocks noGrp="1" noChangeArrowheads="1"/>
          </p:cNvSpPr>
          <p:nvPr>
            <p:ph type="dt" sz="half" idx="10"/>
          </p:nvPr>
        </p:nvSpPr>
        <p:spPr>
          <a:xfrm>
            <a:off x="4470400" y="6553200"/>
            <a:ext cx="2844800" cy="152400"/>
          </a:xfrm>
        </p:spPr>
        <p:txBody>
          <a:bodyPr/>
          <a:lstStyle>
            <a:lvl1pPr algn="r">
              <a:defRPr sz="1000">
                <a:solidFill>
                  <a:schemeClr val="tx2"/>
                </a:solidFill>
                <a:latin typeface="+mn-lt"/>
              </a:defRPr>
            </a:lvl1pPr>
          </a:lstStyle>
          <a:p>
            <a:pPr>
              <a:defRPr/>
            </a:pPr>
            <a:endParaRPr lang="en-US" dirty="0">
              <a:solidFill>
                <a:srgbClr val="5086C2"/>
              </a:solidFill>
            </a:endParaRPr>
          </a:p>
        </p:txBody>
      </p:sp>
      <p:sp>
        <p:nvSpPr>
          <p:cNvPr id="19" name="Rectangle 5"/>
          <p:cNvSpPr>
            <a:spLocks noGrp="1" noChangeArrowheads="1"/>
          </p:cNvSpPr>
          <p:nvPr>
            <p:ph type="ftr" sz="quarter" idx="11"/>
          </p:nvPr>
        </p:nvSpPr>
        <p:spPr>
          <a:xfrm>
            <a:off x="406400" y="6477000"/>
            <a:ext cx="3454400" cy="228600"/>
          </a:xfrm>
          <a:prstGeom prst="rect">
            <a:avLst/>
          </a:prstGeom>
        </p:spPr>
        <p:txBody>
          <a:bodyPr/>
          <a:lstStyle>
            <a:lvl1pPr algn="ctr">
              <a:defRPr sz="1200">
                <a:solidFill>
                  <a:schemeClr val="tx2"/>
                </a:solidFill>
                <a:latin typeface="Arial" charset="0"/>
                <a:cs typeface="+mn-cs"/>
              </a:defRPr>
            </a:lvl1pPr>
          </a:lstStyle>
          <a:p>
            <a:pPr fontAlgn="base">
              <a:spcBef>
                <a:spcPct val="0"/>
              </a:spcBef>
              <a:spcAft>
                <a:spcPct val="0"/>
              </a:spcAft>
              <a:defRPr/>
            </a:pPr>
            <a:endParaRPr lang="es-ES" dirty="0">
              <a:solidFill>
                <a:srgbClr val="5086C2"/>
              </a:solidFill>
            </a:endParaRPr>
          </a:p>
        </p:txBody>
      </p:sp>
      <p:sp>
        <p:nvSpPr>
          <p:cNvPr id="20" name="Rectangle 6"/>
          <p:cNvSpPr>
            <a:spLocks noGrp="1" noChangeArrowheads="1"/>
          </p:cNvSpPr>
          <p:nvPr>
            <p:ph type="sldNum" sz="quarter" idx="12"/>
          </p:nvPr>
        </p:nvSpPr>
        <p:spPr>
          <a:xfrm>
            <a:off x="10947400" y="6467476"/>
            <a:ext cx="711200" cy="244475"/>
          </a:xfrm>
        </p:spPr>
        <p:txBody>
          <a:bodyPr/>
          <a:lstStyle>
            <a:lvl1pPr>
              <a:defRPr sz="1200">
                <a:latin typeface="Arial" charset="0"/>
              </a:defRPr>
            </a:lvl1pPr>
          </a:lstStyle>
          <a:p>
            <a:pPr>
              <a:defRPr/>
            </a:pPr>
            <a:fld id="{715EB6D0-8261-4F99-843E-5C4E7CC9FE2A}" type="slidenum">
              <a:rPr lang="en-US" smtClean="0">
                <a:solidFill>
                  <a:srgbClr val="FFFFFF"/>
                </a:solidFill>
              </a:rPr>
              <a:pPr>
                <a:defRPr/>
              </a:pPr>
              <a:t>‹Nº›</a:t>
            </a:fld>
            <a:endParaRPr lang="en-US" dirty="0">
              <a:solidFill>
                <a:srgbClr val="FFFFFF"/>
              </a:solidFill>
            </a:endParaRPr>
          </a:p>
        </p:txBody>
      </p:sp>
    </p:spTree>
    <p:extLst>
      <p:ext uri="{BB962C8B-B14F-4D97-AF65-F5344CB8AC3E}">
        <p14:creationId xmlns:p14="http://schemas.microsoft.com/office/powerpoint/2010/main" val="229087518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a:xfrm>
            <a:off x="609600" y="1076325"/>
            <a:ext cx="9998901" cy="5248275"/>
          </a:xfrm>
        </p:spPr>
        <p:txBody>
          <a:bodyPr/>
          <a:lstStyle>
            <a:lvl1pPr>
              <a:defRPr sz="2200" b="0"/>
            </a:lvl1pPr>
            <a:lvl2pPr>
              <a:defRPr sz="2200"/>
            </a:lvl2pPr>
            <a:lvl3pPr>
              <a:defRPr sz="2200"/>
            </a:lvl3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dirty="0">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10686502-0D7A-4B76-9345-F2528350830B}" type="slidenum">
              <a:rPr lang="en-US" smtClean="0">
                <a:solidFill>
                  <a:srgbClr val="FFFFFF"/>
                </a:solidFill>
              </a:rPr>
              <a:pPr>
                <a:defRPr/>
              </a:pPr>
              <a:t>‹Nº›</a:t>
            </a:fld>
            <a:endParaRPr lang="en-US" dirty="0">
              <a:solidFill>
                <a:srgbClr val="FFFFFF"/>
              </a:solidFill>
            </a:endParaRPr>
          </a:p>
        </p:txBody>
      </p:sp>
    </p:spTree>
    <p:extLst>
      <p:ext uri="{BB962C8B-B14F-4D97-AF65-F5344CB8AC3E}">
        <p14:creationId xmlns:p14="http://schemas.microsoft.com/office/powerpoint/2010/main" val="310281826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1"/>
            <a:ext cx="9165364"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9165364" cy="1500187"/>
          </a:xfrm>
        </p:spPr>
        <p:txBody>
          <a:bodyPr anchor="ct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dirty="0">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451347C4-2D54-4A26-A052-A1503A69300E}" type="slidenum">
              <a:rPr lang="en-US" smtClean="0">
                <a:solidFill>
                  <a:srgbClr val="FFFFFF"/>
                </a:solidFill>
              </a:rPr>
              <a:pPr>
                <a:defRPr/>
              </a:pPr>
              <a:t>‹Nº›</a:t>
            </a:fld>
            <a:endParaRPr lang="en-US" dirty="0">
              <a:solidFill>
                <a:srgbClr val="FFFFFF"/>
              </a:solidFill>
            </a:endParaRPr>
          </a:p>
        </p:txBody>
      </p:sp>
    </p:spTree>
    <p:extLst>
      <p:ext uri="{BB962C8B-B14F-4D97-AF65-F5344CB8AC3E}">
        <p14:creationId xmlns:p14="http://schemas.microsoft.com/office/powerpoint/2010/main" val="179146399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000"/>
            </a:lvl1pPr>
          </a:lstStyle>
          <a:p>
            <a:r>
              <a:rPr lang="es-ES"/>
              <a:t>Haga clic para modificar el estilo de título del patrón</a:t>
            </a:r>
          </a:p>
        </p:txBody>
      </p:sp>
      <p:sp>
        <p:nvSpPr>
          <p:cNvPr id="3" name="2 Marcador de contenido"/>
          <p:cNvSpPr>
            <a:spLocks noGrp="1"/>
          </p:cNvSpPr>
          <p:nvPr>
            <p:ph sz="half" idx="1"/>
          </p:nvPr>
        </p:nvSpPr>
        <p:spPr>
          <a:xfrm>
            <a:off x="609600" y="1076325"/>
            <a:ext cx="4910336"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807968" y="1076325"/>
            <a:ext cx="4910336"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s-ES" dirty="0">
              <a:solidFill>
                <a:srgbClr val="003366"/>
              </a:solidFill>
            </a:endParaRPr>
          </a:p>
        </p:txBody>
      </p:sp>
      <p:sp>
        <p:nvSpPr>
          <p:cNvPr id="6" name="Rectangle 6"/>
          <p:cNvSpPr>
            <a:spLocks noGrp="1" noChangeArrowheads="1"/>
          </p:cNvSpPr>
          <p:nvPr userDrawn="1">
            <p:ph type="sldNum" sz="quarter" idx="11"/>
          </p:nvPr>
        </p:nvSpPr>
        <p:spPr>
          <a:ln/>
        </p:spPr>
        <p:txBody>
          <a:bodyPr/>
          <a:lstStyle>
            <a:lvl1pPr>
              <a:defRPr/>
            </a:lvl1pPr>
          </a:lstStyle>
          <a:p>
            <a:pPr>
              <a:defRPr/>
            </a:pPr>
            <a:fld id="{6D3BE6A0-476C-4C64-B4BC-9EA3B530EFE8}" type="slidenum">
              <a:rPr lang="en-US" smtClean="0">
                <a:solidFill>
                  <a:srgbClr val="FFFFFF"/>
                </a:solidFill>
              </a:rPr>
              <a:pPr>
                <a:defRPr/>
              </a:pPr>
              <a:t>‹Nº›</a:t>
            </a:fld>
            <a:endParaRPr lang="en-US" dirty="0">
              <a:solidFill>
                <a:srgbClr val="FFFFFF"/>
              </a:solidFill>
            </a:endParaRPr>
          </a:p>
        </p:txBody>
      </p:sp>
    </p:spTree>
    <p:extLst>
      <p:ext uri="{BB962C8B-B14F-4D97-AF65-F5344CB8AC3E}">
        <p14:creationId xmlns:p14="http://schemas.microsoft.com/office/powerpoint/2010/main" val="54424341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190923"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491033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49103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807969" y="1535113"/>
            <a:ext cx="49122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807969" y="2174875"/>
            <a:ext cx="491226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s-ES" dirty="0">
              <a:solidFill>
                <a:srgbClr val="003366"/>
              </a:solidFill>
            </a:endParaRPr>
          </a:p>
        </p:txBody>
      </p:sp>
      <p:sp>
        <p:nvSpPr>
          <p:cNvPr id="8" name="Rectangle 6"/>
          <p:cNvSpPr>
            <a:spLocks noGrp="1" noChangeArrowheads="1"/>
          </p:cNvSpPr>
          <p:nvPr userDrawn="1">
            <p:ph type="sldNum" sz="quarter" idx="11"/>
          </p:nvPr>
        </p:nvSpPr>
        <p:spPr>
          <a:ln/>
        </p:spPr>
        <p:txBody>
          <a:bodyPr/>
          <a:lstStyle>
            <a:lvl1pPr>
              <a:defRPr/>
            </a:lvl1pPr>
          </a:lstStyle>
          <a:p>
            <a:pPr>
              <a:defRPr/>
            </a:pPr>
            <a:fld id="{AAC5AD4E-1EAF-4B96-A5C6-7838D32E759A}" type="slidenum">
              <a:rPr lang="en-US" smtClean="0">
                <a:solidFill>
                  <a:srgbClr val="FFFFFF"/>
                </a:solidFill>
              </a:rPr>
              <a:pPr>
                <a:defRPr/>
              </a:pPr>
              <a:t>‹Nº›</a:t>
            </a:fld>
            <a:endParaRPr lang="en-US" dirty="0">
              <a:solidFill>
                <a:srgbClr val="FFFFFF"/>
              </a:solidFill>
            </a:endParaRPr>
          </a:p>
        </p:txBody>
      </p:sp>
    </p:spTree>
    <p:extLst>
      <p:ext uri="{BB962C8B-B14F-4D97-AF65-F5344CB8AC3E}">
        <p14:creationId xmlns:p14="http://schemas.microsoft.com/office/powerpoint/2010/main" val="51176112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000"/>
            </a:lvl1pPr>
          </a:lstStyle>
          <a:p>
            <a:r>
              <a:rPr lang="es-ES"/>
              <a:t>Haga clic para modificar el estilo de título del patrón</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s-ES" dirty="0">
              <a:solidFill>
                <a:srgbClr val="003366"/>
              </a:solidFill>
            </a:endParaRPr>
          </a:p>
        </p:txBody>
      </p:sp>
      <p:sp>
        <p:nvSpPr>
          <p:cNvPr id="4" name="Rectangle 6"/>
          <p:cNvSpPr>
            <a:spLocks noGrp="1" noChangeArrowheads="1"/>
          </p:cNvSpPr>
          <p:nvPr userDrawn="1">
            <p:ph type="sldNum" sz="quarter" idx="11"/>
          </p:nvPr>
        </p:nvSpPr>
        <p:spPr>
          <a:ln/>
        </p:spPr>
        <p:txBody>
          <a:bodyPr/>
          <a:lstStyle>
            <a:lvl1pPr>
              <a:defRPr/>
            </a:lvl1pPr>
          </a:lstStyle>
          <a:p>
            <a:pPr>
              <a:defRPr/>
            </a:pPr>
            <a:fld id="{FD797AFA-7C86-413B-9E41-743860823700}" type="slidenum">
              <a:rPr lang="en-US" smtClean="0">
                <a:solidFill>
                  <a:srgbClr val="FFFFFF"/>
                </a:solidFill>
              </a:rPr>
              <a:pPr>
                <a:defRPr/>
              </a:pPr>
              <a:t>‹Nº›</a:t>
            </a:fld>
            <a:endParaRPr lang="en-US" dirty="0">
              <a:solidFill>
                <a:srgbClr val="FFFFFF"/>
              </a:solidFill>
            </a:endParaRPr>
          </a:p>
        </p:txBody>
      </p:sp>
    </p:spTree>
    <p:extLst>
      <p:ext uri="{BB962C8B-B14F-4D97-AF65-F5344CB8AC3E}">
        <p14:creationId xmlns:p14="http://schemas.microsoft.com/office/powerpoint/2010/main" val="77040897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s-ES" dirty="0">
              <a:solidFill>
                <a:srgbClr val="003366"/>
              </a:solidFill>
            </a:endParaRPr>
          </a:p>
        </p:txBody>
      </p:sp>
      <p:sp>
        <p:nvSpPr>
          <p:cNvPr id="3" name="Rectangle 6"/>
          <p:cNvSpPr>
            <a:spLocks noGrp="1" noChangeArrowheads="1"/>
          </p:cNvSpPr>
          <p:nvPr userDrawn="1">
            <p:ph type="sldNum" sz="quarter" idx="11"/>
          </p:nvPr>
        </p:nvSpPr>
        <p:spPr>
          <a:ln/>
        </p:spPr>
        <p:txBody>
          <a:bodyPr/>
          <a:lstStyle>
            <a:lvl1pPr>
              <a:defRPr/>
            </a:lvl1pPr>
          </a:lstStyle>
          <a:p>
            <a:pPr>
              <a:defRPr/>
            </a:pPr>
            <a:fld id="{44B2CB26-3B4A-4244-8378-360A520BDA4B}" type="slidenum">
              <a:rPr lang="en-US" smtClean="0">
                <a:solidFill>
                  <a:srgbClr val="FFFFFF"/>
                </a:solidFill>
              </a:rPr>
              <a:pPr>
                <a:defRPr/>
              </a:pPr>
              <a:t>‹Nº›</a:t>
            </a:fld>
            <a:endParaRPr lang="en-US" dirty="0">
              <a:solidFill>
                <a:srgbClr val="FFFFFF"/>
              </a:solidFill>
            </a:endParaRPr>
          </a:p>
        </p:txBody>
      </p:sp>
    </p:spTree>
    <p:extLst>
      <p:ext uri="{BB962C8B-B14F-4D97-AF65-F5344CB8AC3E}">
        <p14:creationId xmlns:p14="http://schemas.microsoft.com/office/powerpoint/2010/main" val="348780489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1"/>
            <a:ext cx="603378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s-ES" dirty="0">
              <a:solidFill>
                <a:srgbClr val="003366"/>
              </a:solidFill>
            </a:endParaRPr>
          </a:p>
        </p:txBody>
      </p:sp>
      <p:sp>
        <p:nvSpPr>
          <p:cNvPr id="6" name="Rectangle 6"/>
          <p:cNvSpPr>
            <a:spLocks noGrp="1" noChangeArrowheads="1"/>
          </p:cNvSpPr>
          <p:nvPr userDrawn="1">
            <p:ph type="sldNum" sz="quarter" idx="11"/>
          </p:nvPr>
        </p:nvSpPr>
        <p:spPr>
          <a:ln/>
        </p:spPr>
        <p:txBody>
          <a:bodyPr/>
          <a:lstStyle>
            <a:lvl1pPr>
              <a:defRPr/>
            </a:lvl1pPr>
          </a:lstStyle>
          <a:p>
            <a:pPr>
              <a:defRPr/>
            </a:pPr>
            <a:fld id="{E399D47A-C210-41D2-8F45-BA1FE8A5EAB1}" type="slidenum">
              <a:rPr lang="en-US" smtClean="0">
                <a:solidFill>
                  <a:srgbClr val="FFFFFF"/>
                </a:solidFill>
              </a:rPr>
              <a:pPr>
                <a:defRPr/>
              </a:pPr>
              <a:t>‹Nº›</a:t>
            </a:fld>
            <a:endParaRPr lang="en-US" dirty="0">
              <a:solidFill>
                <a:srgbClr val="FFFFFF"/>
              </a:solidFill>
            </a:endParaRPr>
          </a:p>
        </p:txBody>
      </p:sp>
    </p:spTree>
    <p:extLst>
      <p:ext uri="{BB962C8B-B14F-4D97-AF65-F5344CB8AC3E}">
        <p14:creationId xmlns:p14="http://schemas.microsoft.com/office/powerpoint/2010/main" val="211696331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s-ES" dirty="0">
              <a:solidFill>
                <a:srgbClr val="003366"/>
              </a:solidFill>
            </a:endParaRPr>
          </a:p>
        </p:txBody>
      </p:sp>
      <p:sp>
        <p:nvSpPr>
          <p:cNvPr id="6" name="Rectangle 6"/>
          <p:cNvSpPr>
            <a:spLocks noGrp="1" noChangeArrowheads="1"/>
          </p:cNvSpPr>
          <p:nvPr userDrawn="1">
            <p:ph type="sldNum" sz="quarter" idx="11"/>
          </p:nvPr>
        </p:nvSpPr>
        <p:spPr>
          <a:ln/>
        </p:spPr>
        <p:txBody>
          <a:bodyPr/>
          <a:lstStyle>
            <a:lvl1pPr>
              <a:defRPr/>
            </a:lvl1pPr>
          </a:lstStyle>
          <a:p>
            <a:pPr>
              <a:defRPr/>
            </a:pPr>
            <a:fld id="{80B096E1-AB38-4890-B121-F7995C72F88C}" type="slidenum">
              <a:rPr lang="en-US" smtClean="0">
                <a:solidFill>
                  <a:srgbClr val="FFFFFF"/>
                </a:solidFill>
              </a:rPr>
              <a:pPr>
                <a:defRPr/>
              </a:pPr>
              <a:t>‹Nº›</a:t>
            </a:fld>
            <a:endParaRPr lang="en-US" dirty="0">
              <a:solidFill>
                <a:srgbClr val="FFFFFF"/>
              </a:solidFill>
            </a:endParaRPr>
          </a:p>
        </p:txBody>
      </p:sp>
    </p:spTree>
    <p:extLst>
      <p:ext uri="{BB962C8B-B14F-4D97-AF65-F5344CB8AC3E}">
        <p14:creationId xmlns:p14="http://schemas.microsoft.com/office/powerpoint/2010/main" val="189194760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dirty="0">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C8A3ECC4-CC4A-408E-A14C-B27E9C392726}" type="slidenum">
              <a:rPr lang="en-US" smtClean="0">
                <a:solidFill>
                  <a:srgbClr val="FFFFFF"/>
                </a:solidFill>
              </a:rPr>
              <a:pPr>
                <a:defRPr/>
              </a:pPr>
              <a:t>‹Nº›</a:t>
            </a:fld>
            <a:endParaRPr lang="en-US" dirty="0">
              <a:solidFill>
                <a:srgbClr val="FFFFFF"/>
              </a:solidFill>
            </a:endParaRPr>
          </a:p>
        </p:txBody>
      </p:sp>
    </p:spTree>
    <p:extLst>
      <p:ext uri="{BB962C8B-B14F-4D97-AF65-F5344CB8AC3E}">
        <p14:creationId xmlns:p14="http://schemas.microsoft.com/office/powerpoint/2010/main" val="2780052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1055246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1196752"/>
            <a:ext cx="2743200" cy="5127848"/>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1196752"/>
            <a:ext cx="8026400" cy="512784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dirty="0">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A2807E6F-48E3-47F3-BB14-D0A90D70D2CD}" type="slidenum">
              <a:rPr lang="en-US" smtClean="0">
                <a:solidFill>
                  <a:srgbClr val="FFFFFF"/>
                </a:solidFill>
              </a:rPr>
              <a:pPr>
                <a:defRPr/>
              </a:pPr>
              <a:t>‹Nº›</a:t>
            </a:fld>
            <a:endParaRPr lang="en-US" dirty="0">
              <a:solidFill>
                <a:srgbClr val="FFFFFF"/>
              </a:solidFill>
            </a:endParaRPr>
          </a:p>
        </p:txBody>
      </p:sp>
    </p:spTree>
    <p:extLst>
      <p:ext uri="{BB962C8B-B14F-4D97-AF65-F5344CB8AC3E}">
        <p14:creationId xmlns:p14="http://schemas.microsoft.com/office/powerpoint/2010/main" val="398466838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524000" y="381001"/>
            <a:ext cx="8940800" cy="563563"/>
          </a:xfrm>
        </p:spPr>
        <p:txBody>
          <a:bodyPr/>
          <a:lstStyle/>
          <a:p>
            <a:r>
              <a:rPr lang="es-ES"/>
              <a:t>Haga clic para modificar el estilo de título del patrón</a:t>
            </a:r>
          </a:p>
        </p:txBody>
      </p:sp>
      <p:sp>
        <p:nvSpPr>
          <p:cNvPr id="3" name="2 Marcador de tabla"/>
          <p:cNvSpPr>
            <a:spLocks noGrp="1"/>
          </p:cNvSpPr>
          <p:nvPr>
            <p:ph type="tbl" idx="1"/>
          </p:nvPr>
        </p:nvSpPr>
        <p:spPr>
          <a:xfrm>
            <a:off x="609600" y="1076325"/>
            <a:ext cx="9998901" cy="5248275"/>
          </a:xfrm>
        </p:spPr>
        <p:txBody>
          <a:bodyPr/>
          <a:lstStyle/>
          <a:p>
            <a:pPr lvl="0"/>
            <a:r>
              <a:rPr lang="es-ES" noProof="0" dirty="0"/>
              <a:t>Haga clic en el icono para agregar una tabla</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dirty="0">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DBF9432B-943A-43DF-BBA0-A3A5EA0DB5E5}" type="slidenum">
              <a:rPr lang="en-US" smtClean="0">
                <a:solidFill>
                  <a:srgbClr val="FFFFFF"/>
                </a:solidFill>
              </a:rPr>
              <a:pPr>
                <a:defRPr/>
              </a:pPr>
              <a:t>‹Nº›</a:t>
            </a:fld>
            <a:endParaRPr lang="en-US" dirty="0">
              <a:solidFill>
                <a:srgbClr val="FFFFFF"/>
              </a:solidFill>
            </a:endParaRPr>
          </a:p>
        </p:txBody>
      </p:sp>
    </p:spTree>
    <p:extLst>
      <p:ext uri="{BB962C8B-B14F-4D97-AF65-F5344CB8AC3E}">
        <p14:creationId xmlns:p14="http://schemas.microsoft.com/office/powerpoint/2010/main" val="416238690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524000" y="381001"/>
            <a:ext cx="8940800" cy="563563"/>
          </a:xfrm>
        </p:spPr>
        <p:txBody>
          <a:bodyPr/>
          <a:lstStyle/>
          <a:p>
            <a:r>
              <a:rPr lang="es-ES"/>
              <a:t>Haga clic para modificar el estilo de título del patrón</a:t>
            </a:r>
          </a:p>
        </p:txBody>
      </p:sp>
      <p:sp>
        <p:nvSpPr>
          <p:cNvPr id="3" name="2 Marcador de gráfico"/>
          <p:cNvSpPr>
            <a:spLocks noGrp="1"/>
          </p:cNvSpPr>
          <p:nvPr>
            <p:ph type="chart" idx="1"/>
          </p:nvPr>
        </p:nvSpPr>
        <p:spPr>
          <a:xfrm>
            <a:off x="609600" y="1076325"/>
            <a:ext cx="9998901" cy="5248275"/>
          </a:xfrm>
        </p:spPr>
        <p:txBody>
          <a:bodyPr/>
          <a:lstStyle/>
          <a:p>
            <a:pPr lvl="0"/>
            <a:r>
              <a:rPr lang="es-ES" noProof="0" dirty="0"/>
              <a:t>Haga clic en el icono para agregar un gráfico</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s-ES" dirty="0">
              <a:solidFill>
                <a:srgbClr val="003366"/>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13EEDD39-959D-4428-BD7F-6CEB539DA3FA}" type="slidenum">
              <a:rPr lang="en-US" smtClean="0">
                <a:solidFill>
                  <a:srgbClr val="FFFFFF"/>
                </a:solidFill>
              </a:rPr>
              <a:pPr>
                <a:defRPr/>
              </a:pPr>
              <a:t>‹Nº›</a:t>
            </a:fld>
            <a:endParaRPr lang="en-US" dirty="0">
              <a:solidFill>
                <a:srgbClr val="FFFFFF"/>
              </a:solidFill>
            </a:endParaRPr>
          </a:p>
        </p:txBody>
      </p:sp>
    </p:spTree>
    <p:extLst>
      <p:ext uri="{BB962C8B-B14F-4D97-AF65-F5344CB8AC3E}">
        <p14:creationId xmlns:p14="http://schemas.microsoft.com/office/powerpoint/2010/main" val="141604506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1 Rectángulo"/>
          <p:cNvSpPr/>
          <p:nvPr userDrawn="1"/>
        </p:nvSpPr>
        <p:spPr>
          <a:xfrm>
            <a:off x="1" y="1092200"/>
            <a:ext cx="105029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04784831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186092522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54970797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11488765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359376212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204995109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397277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5252540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95013276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122310010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243881000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421291076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201691502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101829520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74695652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136281935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2825198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39311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9569840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23181489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359906494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305810968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32730793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18438175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395277629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224717239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81090167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77299651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35062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920CF44-AB03-4504-A1B6-F99F150E5624}" type="datetimeFigureOut">
              <a:rPr lang="es-ES" smtClean="0"/>
              <a:t>14/02/2022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0CDAF5B-A9AD-4EB4-859C-B13EB0BD0EBE}" type="slidenum">
              <a:rPr lang="es-ES" smtClean="0"/>
              <a:t>‹Nº›</a:t>
            </a:fld>
            <a:endParaRPr lang="es-ES"/>
          </a:p>
        </p:txBody>
      </p:sp>
    </p:spTree>
    <p:extLst>
      <p:ext uri="{BB962C8B-B14F-4D97-AF65-F5344CB8AC3E}">
        <p14:creationId xmlns:p14="http://schemas.microsoft.com/office/powerpoint/2010/main" val="816055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00264454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341611484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66931204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408526197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404746651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268971766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385628531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1628055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794816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95212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108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19464352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975722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018038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166469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770564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344276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84922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898265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373220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145641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924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83415658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494249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093601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193720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599937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470844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942550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016599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050932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651224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4724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89768080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992958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595531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352142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495202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478339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567877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837719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192215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681361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6969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41814232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878996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283008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085295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568221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520801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280185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735980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100747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782929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4946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61240221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218767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14096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352377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804940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000504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36271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624429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245536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450724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8711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43244454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716791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869876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789610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49098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589480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739407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678914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461135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795387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4968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39558843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763684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696633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013432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018657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957128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61734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682211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39415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509969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9992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63231045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941379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051388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70867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379994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724074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600414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674728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34551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675148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5863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0547128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862691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459469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4765434"/>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5864884"/>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458194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1294121"/>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761215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095240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241210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138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920CF44-AB03-4504-A1B6-F99F150E5624}" type="datetimeFigureOut">
              <a:rPr lang="es-ES" smtClean="0"/>
              <a:t>14/02/2022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0CDAF5B-A9AD-4EB4-859C-B13EB0BD0EBE}" type="slidenum">
              <a:rPr lang="es-ES" smtClean="0"/>
              <a:t>‹Nº›</a:t>
            </a:fld>
            <a:endParaRPr lang="es-ES"/>
          </a:p>
        </p:txBody>
      </p:sp>
    </p:spTree>
    <p:extLst>
      <p:ext uri="{BB962C8B-B14F-4D97-AF65-F5344CB8AC3E}">
        <p14:creationId xmlns:p14="http://schemas.microsoft.com/office/powerpoint/2010/main" val="3211929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7948693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17953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794493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969179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544986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9091788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378467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666338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949396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016515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8517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75734778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284955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874590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942942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715551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67521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33775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6639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45735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40315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7738650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761525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2127672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86870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909587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845006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920CF44-AB03-4504-A1B6-F99F150E5624}" type="datetimeFigureOut">
              <a:rPr lang="es-ES" smtClean="0"/>
              <a:t>14/02/2022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0CDAF5B-A9AD-4EB4-859C-B13EB0BD0EBE}" type="slidenum">
              <a:rPr lang="es-ES" smtClean="0"/>
              <a:t>‹Nº›</a:t>
            </a:fld>
            <a:endParaRPr lang="es-ES"/>
          </a:p>
        </p:txBody>
      </p:sp>
    </p:spTree>
    <p:extLst>
      <p:ext uri="{BB962C8B-B14F-4D97-AF65-F5344CB8AC3E}">
        <p14:creationId xmlns:p14="http://schemas.microsoft.com/office/powerpoint/2010/main" val="29518525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221001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552302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9417309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688473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888562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4607661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0473664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8920493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4453959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704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920CF44-AB03-4504-A1B6-F99F150E5624}" type="datetimeFigureOut">
              <a:rPr lang="es-ES" smtClean="0"/>
              <a:t>14/02/2022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0CDAF5B-A9AD-4EB4-859C-B13EB0BD0EBE}" type="slidenum">
              <a:rPr lang="es-ES" smtClean="0"/>
              <a:t>‹Nº›</a:t>
            </a:fld>
            <a:endParaRPr lang="es-ES"/>
          </a:p>
        </p:txBody>
      </p:sp>
    </p:spTree>
    <p:extLst>
      <p:ext uri="{BB962C8B-B14F-4D97-AF65-F5344CB8AC3E}">
        <p14:creationId xmlns:p14="http://schemas.microsoft.com/office/powerpoint/2010/main" val="19227921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651674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382071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513046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2853352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724977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8000722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5287558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2900194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5049668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95150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920CF44-AB03-4504-A1B6-F99F150E5624}" type="datetimeFigureOut">
              <a:rPr lang="es-ES" smtClean="0"/>
              <a:t>14/02/2022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0CDAF5B-A9AD-4EB4-859C-B13EB0BD0EBE}" type="slidenum">
              <a:rPr lang="es-ES" smtClean="0"/>
              <a:t>‹Nº›</a:t>
            </a:fld>
            <a:endParaRPr lang="es-ES"/>
          </a:p>
        </p:txBody>
      </p:sp>
    </p:spTree>
    <p:extLst>
      <p:ext uri="{BB962C8B-B14F-4D97-AF65-F5344CB8AC3E}">
        <p14:creationId xmlns:p14="http://schemas.microsoft.com/office/powerpoint/2010/main" val="20792516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335014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5248182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7744806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2491598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700074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2953643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873058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6737923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6512073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53526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920CF44-AB03-4504-A1B6-F99F150E5624}" type="datetimeFigureOut">
              <a:rPr lang="es-ES" smtClean="0"/>
              <a:t>14/02/2022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0CDAF5B-A9AD-4EB4-859C-B13EB0BD0EBE}" type="slidenum">
              <a:rPr lang="es-ES" smtClean="0"/>
              <a:t>‹Nº›</a:t>
            </a:fld>
            <a:endParaRPr lang="es-ES"/>
          </a:p>
        </p:txBody>
      </p:sp>
    </p:spTree>
    <p:extLst>
      <p:ext uri="{BB962C8B-B14F-4D97-AF65-F5344CB8AC3E}">
        <p14:creationId xmlns:p14="http://schemas.microsoft.com/office/powerpoint/2010/main" val="3341488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5346910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6164025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1676060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400259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3855882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0468136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8610967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525046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4621507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7356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920CF44-AB03-4504-A1B6-F99F150E5624}" type="datetimeFigureOut">
              <a:rPr lang="es-ES" smtClean="0"/>
              <a:t>14/02/2022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0CDAF5B-A9AD-4EB4-859C-B13EB0BD0EBE}" type="slidenum">
              <a:rPr lang="es-ES" smtClean="0"/>
              <a:t>‹Nº›</a:t>
            </a:fld>
            <a:endParaRPr lang="es-ES"/>
          </a:p>
        </p:txBody>
      </p:sp>
    </p:spTree>
    <p:extLst>
      <p:ext uri="{BB962C8B-B14F-4D97-AF65-F5344CB8AC3E}">
        <p14:creationId xmlns:p14="http://schemas.microsoft.com/office/powerpoint/2010/main" val="904278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7131093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2000221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6390605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6718529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614659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0139248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4918137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9799977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532365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90736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18" Type="http://schemas.openxmlformats.org/officeDocument/2006/relationships/image" Target="../media/image3.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image" Target="../media/image2.png"/><Relationship Id="rId2" Type="http://schemas.openxmlformats.org/officeDocument/2006/relationships/slideLayout" Target="../slideLayouts/slideLayout211.xml"/><Relationship Id="rId16" Type="http://schemas.openxmlformats.org/officeDocument/2006/relationships/image" Target="../media/image1.pn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theme" Target="../theme/theme20.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18" Type="http://schemas.openxmlformats.org/officeDocument/2006/relationships/image" Target="../media/image3.pn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image" Target="../media/image2.png"/><Relationship Id="rId2" Type="http://schemas.openxmlformats.org/officeDocument/2006/relationships/slideLayout" Target="../slideLayouts/slideLayout236.xml"/><Relationship Id="rId16" Type="http://schemas.openxmlformats.org/officeDocument/2006/relationships/image" Target="../media/image1.png"/><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theme" Target="../theme/theme22.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23.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image" Target="../media/image3.png"/><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image" Target="../media/image2.png"/><Relationship Id="rId2" Type="http://schemas.openxmlformats.org/officeDocument/2006/relationships/slideLayout" Target="../slideLayouts/slideLayout261.xml"/><Relationship Id="rId16" Type="http://schemas.openxmlformats.org/officeDocument/2006/relationships/image" Target="../media/image1.png"/><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theme" Target="../theme/theme2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1.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theme" Target="../theme/theme25.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2.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theme" Target="../theme/theme26.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3.xml"/><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theme" Target="../theme/theme27.xml"/><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0" Type="http://schemas.openxmlformats.org/officeDocument/2006/relationships/slideLayout" Target="../slideLayouts/slideLayout305.xml"/><Relationship Id="rId4" Type="http://schemas.openxmlformats.org/officeDocument/2006/relationships/slideLayout" Target="../slideLayouts/slideLayout299.xml"/><Relationship Id="rId9" Type="http://schemas.openxmlformats.org/officeDocument/2006/relationships/slideLayout" Target="../slideLayouts/slideLayout30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4.xml"/><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theme" Target="../theme/theme28.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5.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theme" Target="../theme/theme29.xml"/><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6.xml"/><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theme" Target="../theme/theme30.xml"/><Relationship Id="rId2" Type="http://schemas.openxmlformats.org/officeDocument/2006/relationships/slideLayout" Target="../slideLayouts/slideLayout330.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0" Type="http://schemas.openxmlformats.org/officeDocument/2006/relationships/slideLayout" Target="../slideLayouts/slideLayout338.xml"/><Relationship Id="rId4" Type="http://schemas.openxmlformats.org/officeDocument/2006/relationships/slideLayout" Target="../slideLayouts/slideLayout332.xml"/><Relationship Id="rId9" Type="http://schemas.openxmlformats.org/officeDocument/2006/relationships/slideLayout" Target="../slideLayouts/slideLayout33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7.xml"/><Relationship Id="rId3" Type="http://schemas.openxmlformats.org/officeDocument/2006/relationships/slideLayout" Target="../slideLayouts/slideLayout342.xml"/><Relationship Id="rId7" Type="http://schemas.openxmlformats.org/officeDocument/2006/relationships/slideLayout" Target="../slideLayouts/slideLayout346.xml"/><Relationship Id="rId12" Type="http://schemas.openxmlformats.org/officeDocument/2006/relationships/theme" Target="../theme/theme31.xml"/><Relationship Id="rId2" Type="http://schemas.openxmlformats.org/officeDocument/2006/relationships/slideLayout" Target="../slideLayouts/slideLayout341.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0" Type="http://schemas.openxmlformats.org/officeDocument/2006/relationships/slideLayout" Target="../slideLayouts/slideLayout349.xml"/><Relationship Id="rId4" Type="http://schemas.openxmlformats.org/officeDocument/2006/relationships/slideLayout" Target="../slideLayouts/slideLayout343.xml"/><Relationship Id="rId9" Type="http://schemas.openxmlformats.org/officeDocument/2006/relationships/slideLayout" Target="../slideLayouts/slideLayout348.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8.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theme" Target="../theme/theme32.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9.xml"/><Relationship Id="rId3" Type="http://schemas.openxmlformats.org/officeDocument/2006/relationships/slideLayout" Target="../slideLayouts/slideLayout364.xml"/><Relationship Id="rId7" Type="http://schemas.openxmlformats.org/officeDocument/2006/relationships/slideLayout" Target="../slideLayouts/slideLayout368.xml"/><Relationship Id="rId12" Type="http://schemas.openxmlformats.org/officeDocument/2006/relationships/theme" Target="../theme/theme33.xml"/><Relationship Id="rId2" Type="http://schemas.openxmlformats.org/officeDocument/2006/relationships/slideLayout" Target="../slideLayouts/slideLayout363.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0" Type="http://schemas.openxmlformats.org/officeDocument/2006/relationships/slideLayout" Target="../slideLayouts/slideLayout371.xml"/><Relationship Id="rId4" Type="http://schemas.openxmlformats.org/officeDocument/2006/relationships/slideLayout" Target="../slideLayouts/slideLayout365.xml"/><Relationship Id="rId9" Type="http://schemas.openxmlformats.org/officeDocument/2006/relationships/slideLayout" Target="../slideLayouts/slideLayout370.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80.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theme" Target="../theme/theme34.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91.xml"/><Relationship Id="rId3" Type="http://schemas.openxmlformats.org/officeDocument/2006/relationships/slideLayout" Target="../slideLayouts/slideLayout386.xml"/><Relationship Id="rId7" Type="http://schemas.openxmlformats.org/officeDocument/2006/relationships/slideLayout" Target="../slideLayouts/slideLayout390.xml"/><Relationship Id="rId12" Type="http://schemas.openxmlformats.org/officeDocument/2006/relationships/theme" Target="../theme/theme35.xml"/><Relationship Id="rId2" Type="http://schemas.openxmlformats.org/officeDocument/2006/relationships/slideLayout" Target="../slideLayouts/slideLayout385.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11" Type="http://schemas.openxmlformats.org/officeDocument/2006/relationships/slideLayout" Target="../slideLayouts/slideLayout394.xml"/><Relationship Id="rId5" Type="http://schemas.openxmlformats.org/officeDocument/2006/relationships/slideLayout" Target="../slideLayouts/slideLayout388.xml"/><Relationship Id="rId10" Type="http://schemas.openxmlformats.org/officeDocument/2006/relationships/slideLayout" Target="../slideLayouts/slideLayout393.xml"/><Relationship Id="rId4" Type="http://schemas.openxmlformats.org/officeDocument/2006/relationships/slideLayout" Target="../slideLayouts/slideLayout387.xml"/><Relationship Id="rId9" Type="http://schemas.openxmlformats.org/officeDocument/2006/relationships/slideLayout" Target="../slideLayouts/slideLayout392.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2.xml"/><Relationship Id="rId3" Type="http://schemas.openxmlformats.org/officeDocument/2006/relationships/slideLayout" Target="../slideLayouts/slideLayout397.xml"/><Relationship Id="rId7" Type="http://schemas.openxmlformats.org/officeDocument/2006/relationships/slideLayout" Target="../slideLayouts/slideLayout401.xml"/><Relationship Id="rId12" Type="http://schemas.openxmlformats.org/officeDocument/2006/relationships/theme" Target="../theme/theme36.xml"/><Relationship Id="rId2" Type="http://schemas.openxmlformats.org/officeDocument/2006/relationships/slideLayout" Target="../slideLayouts/slideLayout396.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5" Type="http://schemas.openxmlformats.org/officeDocument/2006/relationships/slideLayout" Target="../slideLayouts/slideLayout399.xml"/><Relationship Id="rId10" Type="http://schemas.openxmlformats.org/officeDocument/2006/relationships/slideLayout" Target="../slideLayouts/slideLayout404.xml"/><Relationship Id="rId4" Type="http://schemas.openxmlformats.org/officeDocument/2006/relationships/slideLayout" Target="../slideLayouts/slideLayout398.xml"/><Relationship Id="rId9" Type="http://schemas.openxmlformats.org/officeDocument/2006/relationships/slideLayout" Target="../slideLayouts/slideLayout403.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3.xml"/><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theme" Target="../theme/theme37.xml"/><Relationship Id="rId2" Type="http://schemas.openxmlformats.org/officeDocument/2006/relationships/slideLayout" Target="../slideLayouts/slideLayout407.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0CF44-AB03-4504-A1B6-F99F150E5624}" type="datetimeFigureOut">
              <a:rPr lang="es-ES" smtClean="0"/>
              <a:t>14/02/2022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DAF5B-A9AD-4EB4-859C-B13EB0BD0EBE}" type="slidenum">
              <a:rPr lang="es-ES" smtClean="0"/>
              <a:t>‹Nº›</a:t>
            </a:fld>
            <a:endParaRPr lang="es-ES"/>
          </a:p>
        </p:txBody>
      </p:sp>
    </p:spTree>
    <p:extLst>
      <p:ext uri="{BB962C8B-B14F-4D97-AF65-F5344CB8AC3E}">
        <p14:creationId xmlns:p14="http://schemas.microsoft.com/office/powerpoint/2010/main" val="2756825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771403729"/>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242444712"/>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991267030"/>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528910167"/>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54988393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946888473"/>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497792796"/>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74759929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081854611"/>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501185778"/>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41720657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p:cNvGrpSpPr>
            <a:grpSpLocks/>
          </p:cNvGrpSpPr>
          <p:nvPr userDrawn="1"/>
        </p:nvGrpSpPr>
        <p:grpSpPr bwMode="auto">
          <a:xfrm>
            <a:off x="10871200" y="0"/>
            <a:ext cx="1320800" cy="6858000"/>
            <a:chOff x="5040" y="0"/>
            <a:chExt cx="720" cy="4320"/>
          </a:xfrm>
        </p:grpSpPr>
        <p:sp>
          <p:nvSpPr>
            <p:cNvPr id="2062" name="Rectangle 17"/>
            <p:cNvSpPr>
              <a:spLocks noChangeArrowheads="1"/>
            </p:cNvSpPr>
            <p:nvPr/>
          </p:nvSpPr>
          <p:spPr bwMode="gray">
            <a:xfrm>
              <a:off x="5042" y="0"/>
              <a:ext cx="718" cy="4320"/>
            </a:xfrm>
            <a:prstGeom prst="rect">
              <a:avLst/>
            </a:prstGeom>
            <a:solidFill>
              <a:schemeClr val="folHlink">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2063" name="Rectangle 18"/>
            <p:cNvSpPr>
              <a:spLocks noChangeArrowheads="1"/>
            </p:cNvSpPr>
            <p:nvPr/>
          </p:nvSpPr>
          <p:spPr bwMode="gray">
            <a:xfrm>
              <a:off x="5040" y="219"/>
              <a:ext cx="720" cy="3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grpSp>
      <p:sp>
        <p:nvSpPr>
          <p:cNvPr id="2051" name="AutoShape 113" descr="gdd01"/>
          <p:cNvSpPr>
            <a:spLocks noChangeArrowheads="1"/>
          </p:cNvSpPr>
          <p:nvPr userDrawn="1"/>
        </p:nvSpPr>
        <p:spPr bwMode="gray">
          <a:xfrm>
            <a:off x="10320868" y="5910263"/>
            <a:ext cx="842433" cy="565150"/>
          </a:xfrm>
          <a:prstGeom prst="hexagon">
            <a:avLst>
              <a:gd name="adj" fmla="val 27370"/>
              <a:gd name="vf" fmla="val 115470"/>
            </a:avLst>
          </a:prstGeom>
          <a:blipFill dpi="0" rotWithShape="1">
            <a:blip r:embed="rId16"/>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52" name="AutoShape 114" descr="gdd04"/>
          <p:cNvSpPr>
            <a:spLocks noChangeArrowheads="1"/>
          </p:cNvSpPr>
          <p:nvPr userDrawn="1"/>
        </p:nvSpPr>
        <p:spPr bwMode="gray">
          <a:xfrm>
            <a:off x="11015134" y="5614988"/>
            <a:ext cx="880533" cy="565150"/>
          </a:xfrm>
          <a:prstGeom prst="hexagon">
            <a:avLst>
              <a:gd name="adj" fmla="val 28608"/>
              <a:gd name="vf" fmla="val 115470"/>
            </a:avLst>
          </a:prstGeom>
          <a:blipFill dpi="0" rotWithShape="1">
            <a:blip r:embed="rId17"/>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53" name="AutoShape 115" descr="gdd03"/>
          <p:cNvSpPr>
            <a:spLocks noChangeArrowheads="1"/>
          </p:cNvSpPr>
          <p:nvPr userDrawn="1"/>
        </p:nvSpPr>
        <p:spPr bwMode="gray">
          <a:xfrm>
            <a:off x="10998201" y="6219825"/>
            <a:ext cx="878417" cy="565150"/>
          </a:xfrm>
          <a:prstGeom prst="hexagon">
            <a:avLst>
              <a:gd name="adj" fmla="val 28539"/>
              <a:gd name="vf" fmla="val 115470"/>
            </a:avLst>
          </a:prstGeom>
          <a:blipFill dpi="0" rotWithShape="1">
            <a:blip r:embed="rId18"/>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54" name="Freeform 15"/>
          <p:cNvSpPr>
            <a:spLocks/>
          </p:cNvSpPr>
          <p:nvPr userDrawn="1"/>
        </p:nvSpPr>
        <p:spPr bwMode="gray">
          <a:xfrm>
            <a:off x="-12699" y="344488"/>
            <a:ext cx="10926233" cy="633412"/>
          </a:xfrm>
          <a:custGeom>
            <a:avLst/>
            <a:gdLst>
              <a:gd name="T0" fmla="*/ 0 w 5049"/>
              <a:gd name="T1" fmla="*/ 0 h 1471"/>
              <a:gd name="T2" fmla="*/ 2147483647 w 5049"/>
              <a:gd name="T3" fmla="*/ 2147483647 h 1471"/>
              <a:gd name="T4" fmla="*/ 2147483647 w 5049"/>
              <a:gd name="T5" fmla="*/ 2147483647 h 1471"/>
              <a:gd name="T6" fmla="*/ 0 w 5049"/>
              <a:gd name="T7" fmla="*/ 2147483647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2055" name="Rectangle 3"/>
          <p:cNvSpPr>
            <a:spLocks noGrp="1" noChangeArrowheads="1"/>
          </p:cNvSpPr>
          <p:nvPr userDrawn="1">
            <p:ph type="body" idx="1"/>
          </p:nvPr>
        </p:nvSpPr>
        <p:spPr bwMode="auto">
          <a:xfrm>
            <a:off x="609600" y="1076325"/>
            <a:ext cx="9999133"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 name="Rectangle 4"/>
          <p:cNvSpPr>
            <a:spLocks noGrp="1" noChangeArrowheads="1"/>
          </p:cNvSpPr>
          <p:nvPr userDrawn="1">
            <p:ph type="dt" sz="half" idx="2"/>
          </p:nvPr>
        </p:nvSpPr>
        <p:spPr bwMode="auto">
          <a:xfrm>
            <a:off x="609600" y="6519864"/>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endParaRPr lang="es-ES">
              <a:solidFill>
                <a:srgbClr val="003366"/>
              </a:solidFill>
            </a:endParaRPr>
          </a:p>
        </p:txBody>
      </p:sp>
      <p:sp>
        <p:nvSpPr>
          <p:cNvPr id="3" name="Rectangle 6"/>
          <p:cNvSpPr>
            <a:spLocks noGrp="1" noChangeArrowheads="1"/>
          </p:cNvSpPr>
          <p:nvPr userDrawn="1">
            <p:ph type="sldNum" sz="quarter" idx="4"/>
          </p:nvPr>
        </p:nvSpPr>
        <p:spPr bwMode="auto">
          <a:xfrm>
            <a:off x="11049000" y="6386513"/>
            <a:ext cx="60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cs typeface="+mn-cs"/>
              </a:defRPr>
            </a:lvl1pPr>
          </a:lstStyle>
          <a:p>
            <a:pPr fontAlgn="base">
              <a:spcBef>
                <a:spcPct val="0"/>
              </a:spcBef>
              <a:spcAft>
                <a:spcPct val="0"/>
              </a:spcAft>
              <a:defRPr/>
            </a:pPr>
            <a:fld id="{D8706DB7-466D-45E0-813E-C649C910D6EE}" type="slidenum">
              <a:rPr lang="en-US" smtClean="0">
                <a:solidFill>
                  <a:srgbClr val="FFFFFF"/>
                </a:solidFill>
              </a:rPr>
              <a:pPr fontAlgn="base">
                <a:spcBef>
                  <a:spcPct val="0"/>
                </a:spcBef>
                <a:spcAft>
                  <a:spcPct val="0"/>
                </a:spcAft>
                <a:defRPr/>
              </a:pPr>
              <a:t>‹Nº›</a:t>
            </a:fld>
            <a:endParaRPr lang="en-US">
              <a:solidFill>
                <a:srgbClr val="FFFFFF"/>
              </a:solidFill>
            </a:endParaRPr>
          </a:p>
        </p:txBody>
      </p:sp>
      <p:sp>
        <p:nvSpPr>
          <p:cNvPr id="2058" name="Rectangle 2"/>
          <p:cNvSpPr>
            <a:spLocks noGrp="1" noChangeArrowheads="1"/>
          </p:cNvSpPr>
          <p:nvPr userDrawn="1">
            <p:ph type="title"/>
          </p:nvPr>
        </p:nvSpPr>
        <p:spPr bwMode="white">
          <a:xfrm>
            <a:off x="1524000" y="381001"/>
            <a:ext cx="8940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2059" name="AutoShape 113" descr="gdd01"/>
          <p:cNvSpPr>
            <a:spLocks noChangeArrowheads="1"/>
          </p:cNvSpPr>
          <p:nvPr userDrawn="1"/>
        </p:nvSpPr>
        <p:spPr bwMode="gray">
          <a:xfrm>
            <a:off x="63500" y="288926"/>
            <a:ext cx="668867" cy="434975"/>
          </a:xfrm>
          <a:prstGeom prst="hexagon">
            <a:avLst>
              <a:gd name="adj" fmla="val 27449"/>
              <a:gd name="vf" fmla="val 115470"/>
            </a:avLst>
          </a:prstGeom>
          <a:blipFill dpi="0" rotWithShape="1">
            <a:blip r:embed="rId16"/>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60" name="AutoShape 114" descr="gdd04"/>
          <p:cNvSpPr>
            <a:spLocks noChangeArrowheads="1"/>
          </p:cNvSpPr>
          <p:nvPr userDrawn="1"/>
        </p:nvSpPr>
        <p:spPr bwMode="gray">
          <a:xfrm>
            <a:off x="588433" y="69851"/>
            <a:ext cx="696384" cy="434975"/>
          </a:xfrm>
          <a:prstGeom prst="hexagon">
            <a:avLst>
              <a:gd name="adj" fmla="val 28579"/>
              <a:gd name="vf" fmla="val 115470"/>
            </a:avLst>
          </a:prstGeom>
          <a:blipFill dpi="0" rotWithShape="1">
            <a:blip r:embed="rId17"/>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61" name="AutoShape 115" descr="gdd03"/>
          <p:cNvSpPr>
            <a:spLocks noChangeArrowheads="1"/>
          </p:cNvSpPr>
          <p:nvPr userDrawn="1"/>
        </p:nvSpPr>
        <p:spPr bwMode="gray">
          <a:xfrm>
            <a:off x="582085" y="523876"/>
            <a:ext cx="696383" cy="434975"/>
          </a:xfrm>
          <a:prstGeom prst="hexagon">
            <a:avLst>
              <a:gd name="adj" fmla="val 28578"/>
              <a:gd name="vf" fmla="val 115470"/>
            </a:avLst>
          </a:prstGeom>
          <a:blipFill dpi="0" rotWithShape="1">
            <a:blip r:embed="rId18"/>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Tree>
    <p:extLst>
      <p:ext uri="{BB962C8B-B14F-4D97-AF65-F5344CB8AC3E}">
        <p14:creationId xmlns:p14="http://schemas.microsoft.com/office/powerpoint/2010/main" val="24238187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Lst>
  <p:hf sldNum="0" hd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Verdana" pitchFamily="34" charset="0"/>
        </a:defRPr>
      </a:lvl2pPr>
      <a:lvl3pPr algn="l" rtl="0" eaLnBrk="0" fontAlgn="base" hangingPunct="0">
        <a:spcBef>
          <a:spcPct val="0"/>
        </a:spcBef>
        <a:spcAft>
          <a:spcPct val="0"/>
        </a:spcAft>
        <a:defRPr sz="2000">
          <a:solidFill>
            <a:schemeClr val="bg1"/>
          </a:solidFill>
          <a:latin typeface="Verdana" pitchFamily="34" charset="0"/>
        </a:defRPr>
      </a:lvl3pPr>
      <a:lvl4pPr algn="l" rtl="0" eaLnBrk="0" fontAlgn="base" hangingPunct="0">
        <a:spcBef>
          <a:spcPct val="0"/>
        </a:spcBef>
        <a:spcAft>
          <a:spcPct val="0"/>
        </a:spcAft>
        <a:defRPr sz="2000">
          <a:solidFill>
            <a:schemeClr val="bg1"/>
          </a:solidFill>
          <a:latin typeface="Verdana" pitchFamily="34" charset="0"/>
        </a:defRPr>
      </a:lvl4pPr>
      <a:lvl5pPr algn="l" rtl="0" eaLnBrk="0" fontAlgn="base" hangingPunct="0">
        <a:spcBef>
          <a:spcPct val="0"/>
        </a:spcBef>
        <a:spcAft>
          <a:spcPct val="0"/>
        </a:spcAft>
        <a:defRPr sz="20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2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3876567014"/>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p:cNvGrpSpPr>
            <a:grpSpLocks/>
          </p:cNvGrpSpPr>
          <p:nvPr userDrawn="1"/>
        </p:nvGrpSpPr>
        <p:grpSpPr bwMode="auto">
          <a:xfrm>
            <a:off x="10871200" y="0"/>
            <a:ext cx="1320800" cy="6858000"/>
            <a:chOff x="5040" y="0"/>
            <a:chExt cx="720" cy="4320"/>
          </a:xfrm>
        </p:grpSpPr>
        <p:sp>
          <p:nvSpPr>
            <p:cNvPr id="2062" name="Rectangle 17"/>
            <p:cNvSpPr>
              <a:spLocks noChangeArrowheads="1"/>
            </p:cNvSpPr>
            <p:nvPr/>
          </p:nvSpPr>
          <p:spPr bwMode="gray">
            <a:xfrm>
              <a:off x="5042" y="0"/>
              <a:ext cx="718" cy="4320"/>
            </a:xfrm>
            <a:prstGeom prst="rect">
              <a:avLst/>
            </a:prstGeom>
            <a:solidFill>
              <a:schemeClr val="folHlink">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2063" name="Rectangle 18"/>
            <p:cNvSpPr>
              <a:spLocks noChangeArrowheads="1"/>
            </p:cNvSpPr>
            <p:nvPr/>
          </p:nvSpPr>
          <p:spPr bwMode="gray">
            <a:xfrm>
              <a:off x="5040" y="219"/>
              <a:ext cx="720" cy="3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grpSp>
      <p:sp>
        <p:nvSpPr>
          <p:cNvPr id="2051" name="AutoShape 113" descr="gdd01"/>
          <p:cNvSpPr>
            <a:spLocks noChangeArrowheads="1"/>
          </p:cNvSpPr>
          <p:nvPr userDrawn="1"/>
        </p:nvSpPr>
        <p:spPr bwMode="gray">
          <a:xfrm>
            <a:off x="10320868" y="5910263"/>
            <a:ext cx="842433" cy="565150"/>
          </a:xfrm>
          <a:prstGeom prst="hexagon">
            <a:avLst>
              <a:gd name="adj" fmla="val 27370"/>
              <a:gd name="vf" fmla="val 115470"/>
            </a:avLst>
          </a:prstGeom>
          <a:blipFill dpi="0" rotWithShape="1">
            <a:blip r:embed="rId16"/>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52" name="AutoShape 114" descr="gdd04"/>
          <p:cNvSpPr>
            <a:spLocks noChangeArrowheads="1"/>
          </p:cNvSpPr>
          <p:nvPr userDrawn="1"/>
        </p:nvSpPr>
        <p:spPr bwMode="gray">
          <a:xfrm>
            <a:off x="11015134" y="5614988"/>
            <a:ext cx="880533" cy="565150"/>
          </a:xfrm>
          <a:prstGeom prst="hexagon">
            <a:avLst>
              <a:gd name="adj" fmla="val 28608"/>
              <a:gd name="vf" fmla="val 115470"/>
            </a:avLst>
          </a:prstGeom>
          <a:blipFill dpi="0" rotWithShape="1">
            <a:blip r:embed="rId17"/>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53" name="AutoShape 115" descr="gdd03"/>
          <p:cNvSpPr>
            <a:spLocks noChangeArrowheads="1"/>
          </p:cNvSpPr>
          <p:nvPr userDrawn="1"/>
        </p:nvSpPr>
        <p:spPr bwMode="gray">
          <a:xfrm>
            <a:off x="10998201" y="6219825"/>
            <a:ext cx="878417" cy="565150"/>
          </a:xfrm>
          <a:prstGeom prst="hexagon">
            <a:avLst>
              <a:gd name="adj" fmla="val 28539"/>
              <a:gd name="vf" fmla="val 115470"/>
            </a:avLst>
          </a:prstGeom>
          <a:blipFill dpi="0" rotWithShape="1">
            <a:blip r:embed="rId18"/>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54" name="Freeform 15"/>
          <p:cNvSpPr>
            <a:spLocks/>
          </p:cNvSpPr>
          <p:nvPr userDrawn="1"/>
        </p:nvSpPr>
        <p:spPr bwMode="gray">
          <a:xfrm>
            <a:off x="-12699" y="344488"/>
            <a:ext cx="10926233" cy="633412"/>
          </a:xfrm>
          <a:custGeom>
            <a:avLst/>
            <a:gdLst>
              <a:gd name="T0" fmla="*/ 0 w 5049"/>
              <a:gd name="T1" fmla="*/ 0 h 1471"/>
              <a:gd name="T2" fmla="*/ 2147483647 w 5049"/>
              <a:gd name="T3" fmla="*/ 2147483647 h 1471"/>
              <a:gd name="T4" fmla="*/ 2147483647 w 5049"/>
              <a:gd name="T5" fmla="*/ 2147483647 h 1471"/>
              <a:gd name="T6" fmla="*/ 0 w 5049"/>
              <a:gd name="T7" fmla="*/ 2147483647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2055" name="Rectangle 3"/>
          <p:cNvSpPr>
            <a:spLocks noGrp="1" noChangeArrowheads="1"/>
          </p:cNvSpPr>
          <p:nvPr userDrawn="1">
            <p:ph type="body" idx="1"/>
          </p:nvPr>
        </p:nvSpPr>
        <p:spPr bwMode="auto">
          <a:xfrm>
            <a:off x="609600" y="1076325"/>
            <a:ext cx="9999133"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 name="Rectangle 4"/>
          <p:cNvSpPr>
            <a:spLocks noGrp="1" noChangeArrowheads="1"/>
          </p:cNvSpPr>
          <p:nvPr userDrawn="1">
            <p:ph type="dt" sz="half" idx="2"/>
          </p:nvPr>
        </p:nvSpPr>
        <p:spPr bwMode="auto">
          <a:xfrm>
            <a:off x="609600" y="6519864"/>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endParaRPr lang="es-ES">
              <a:solidFill>
                <a:srgbClr val="003366"/>
              </a:solidFill>
            </a:endParaRPr>
          </a:p>
        </p:txBody>
      </p:sp>
      <p:sp>
        <p:nvSpPr>
          <p:cNvPr id="3" name="Rectangle 6"/>
          <p:cNvSpPr>
            <a:spLocks noGrp="1" noChangeArrowheads="1"/>
          </p:cNvSpPr>
          <p:nvPr userDrawn="1">
            <p:ph type="sldNum" sz="quarter" idx="4"/>
          </p:nvPr>
        </p:nvSpPr>
        <p:spPr bwMode="auto">
          <a:xfrm>
            <a:off x="11049000" y="6386513"/>
            <a:ext cx="60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cs typeface="+mn-cs"/>
              </a:defRPr>
            </a:lvl1pPr>
          </a:lstStyle>
          <a:p>
            <a:pPr fontAlgn="base">
              <a:spcBef>
                <a:spcPct val="0"/>
              </a:spcBef>
              <a:spcAft>
                <a:spcPct val="0"/>
              </a:spcAft>
              <a:defRPr/>
            </a:pPr>
            <a:fld id="{D8706DB7-466D-45E0-813E-C649C910D6EE}" type="slidenum">
              <a:rPr lang="en-US" smtClean="0">
                <a:solidFill>
                  <a:srgbClr val="FFFFFF"/>
                </a:solidFill>
              </a:rPr>
              <a:pPr fontAlgn="base">
                <a:spcBef>
                  <a:spcPct val="0"/>
                </a:spcBef>
                <a:spcAft>
                  <a:spcPct val="0"/>
                </a:spcAft>
                <a:defRPr/>
              </a:pPr>
              <a:t>‹Nº›</a:t>
            </a:fld>
            <a:endParaRPr lang="en-US">
              <a:solidFill>
                <a:srgbClr val="FFFFFF"/>
              </a:solidFill>
            </a:endParaRPr>
          </a:p>
        </p:txBody>
      </p:sp>
      <p:sp>
        <p:nvSpPr>
          <p:cNvPr id="2058" name="Rectangle 2"/>
          <p:cNvSpPr>
            <a:spLocks noGrp="1" noChangeArrowheads="1"/>
          </p:cNvSpPr>
          <p:nvPr userDrawn="1">
            <p:ph type="title"/>
          </p:nvPr>
        </p:nvSpPr>
        <p:spPr bwMode="white">
          <a:xfrm>
            <a:off x="1524000" y="381001"/>
            <a:ext cx="8940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2059" name="AutoShape 113" descr="gdd01"/>
          <p:cNvSpPr>
            <a:spLocks noChangeArrowheads="1"/>
          </p:cNvSpPr>
          <p:nvPr userDrawn="1"/>
        </p:nvSpPr>
        <p:spPr bwMode="gray">
          <a:xfrm>
            <a:off x="63500" y="288926"/>
            <a:ext cx="668867" cy="434975"/>
          </a:xfrm>
          <a:prstGeom prst="hexagon">
            <a:avLst>
              <a:gd name="adj" fmla="val 27449"/>
              <a:gd name="vf" fmla="val 115470"/>
            </a:avLst>
          </a:prstGeom>
          <a:blipFill dpi="0" rotWithShape="1">
            <a:blip r:embed="rId16"/>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60" name="AutoShape 114" descr="gdd04"/>
          <p:cNvSpPr>
            <a:spLocks noChangeArrowheads="1"/>
          </p:cNvSpPr>
          <p:nvPr userDrawn="1"/>
        </p:nvSpPr>
        <p:spPr bwMode="gray">
          <a:xfrm>
            <a:off x="588433" y="69851"/>
            <a:ext cx="696384" cy="434975"/>
          </a:xfrm>
          <a:prstGeom prst="hexagon">
            <a:avLst>
              <a:gd name="adj" fmla="val 28579"/>
              <a:gd name="vf" fmla="val 115470"/>
            </a:avLst>
          </a:prstGeom>
          <a:blipFill dpi="0" rotWithShape="1">
            <a:blip r:embed="rId17"/>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61" name="AutoShape 115" descr="gdd03"/>
          <p:cNvSpPr>
            <a:spLocks noChangeArrowheads="1"/>
          </p:cNvSpPr>
          <p:nvPr userDrawn="1"/>
        </p:nvSpPr>
        <p:spPr bwMode="gray">
          <a:xfrm>
            <a:off x="582085" y="523876"/>
            <a:ext cx="696383" cy="434975"/>
          </a:xfrm>
          <a:prstGeom prst="hexagon">
            <a:avLst>
              <a:gd name="adj" fmla="val 28578"/>
              <a:gd name="vf" fmla="val 115470"/>
            </a:avLst>
          </a:prstGeom>
          <a:blipFill dpi="0" rotWithShape="1">
            <a:blip r:embed="rId18"/>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Tree>
    <p:extLst>
      <p:ext uri="{BB962C8B-B14F-4D97-AF65-F5344CB8AC3E}">
        <p14:creationId xmlns:p14="http://schemas.microsoft.com/office/powerpoint/2010/main" val="3701389472"/>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Lst>
  <p:hf sldNum="0" hd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Verdana" pitchFamily="34" charset="0"/>
        </a:defRPr>
      </a:lvl2pPr>
      <a:lvl3pPr algn="l" rtl="0" eaLnBrk="0" fontAlgn="base" hangingPunct="0">
        <a:spcBef>
          <a:spcPct val="0"/>
        </a:spcBef>
        <a:spcAft>
          <a:spcPct val="0"/>
        </a:spcAft>
        <a:defRPr sz="2000">
          <a:solidFill>
            <a:schemeClr val="bg1"/>
          </a:solidFill>
          <a:latin typeface="Verdana" pitchFamily="34" charset="0"/>
        </a:defRPr>
      </a:lvl3pPr>
      <a:lvl4pPr algn="l" rtl="0" eaLnBrk="0" fontAlgn="base" hangingPunct="0">
        <a:spcBef>
          <a:spcPct val="0"/>
        </a:spcBef>
        <a:spcAft>
          <a:spcPct val="0"/>
        </a:spcAft>
        <a:defRPr sz="2000">
          <a:solidFill>
            <a:schemeClr val="bg1"/>
          </a:solidFill>
          <a:latin typeface="Verdana" pitchFamily="34" charset="0"/>
        </a:defRPr>
      </a:lvl4pPr>
      <a:lvl5pPr algn="l" rtl="0" eaLnBrk="0" fontAlgn="base" hangingPunct="0">
        <a:spcBef>
          <a:spcPct val="0"/>
        </a:spcBef>
        <a:spcAft>
          <a:spcPct val="0"/>
        </a:spcAft>
        <a:defRPr sz="20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2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720952885"/>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p:cNvGrpSpPr>
            <a:grpSpLocks/>
          </p:cNvGrpSpPr>
          <p:nvPr userDrawn="1"/>
        </p:nvGrpSpPr>
        <p:grpSpPr bwMode="auto">
          <a:xfrm>
            <a:off x="10871200" y="0"/>
            <a:ext cx="1320800" cy="6858000"/>
            <a:chOff x="5040" y="0"/>
            <a:chExt cx="720" cy="4320"/>
          </a:xfrm>
        </p:grpSpPr>
        <p:sp>
          <p:nvSpPr>
            <p:cNvPr id="2062" name="Rectangle 17"/>
            <p:cNvSpPr>
              <a:spLocks noChangeArrowheads="1"/>
            </p:cNvSpPr>
            <p:nvPr/>
          </p:nvSpPr>
          <p:spPr bwMode="gray">
            <a:xfrm>
              <a:off x="5042" y="0"/>
              <a:ext cx="718" cy="4320"/>
            </a:xfrm>
            <a:prstGeom prst="rect">
              <a:avLst/>
            </a:prstGeom>
            <a:solidFill>
              <a:schemeClr val="folHlink">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3366"/>
                </a:solidFill>
                <a:effectLst/>
                <a:uLnTx/>
                <a:uFillTx/>
                <a:latin typeface="Arial" pitchFamily="34" charset="0"/>
                <a:ea typeface="+mn-ea"/>
                <a:cs typeface="Arial" pitchFamily="34" charset="0"/>
              </a:endParaRPr>
            </a:p>
          </p:txBody>
        </p:sp>
        <p:sp>
          <p:nvSpPr>
            <p:cNvPr id="2063" name="Rectangle 18"/>
            <p:cNvSpPr>
              <a:spLocks noChangeArrowheads="1"/>
            </p:cNvSpPr>
            <p:nvPr/>
          </p:nvSpPr>
          <p:spPr bwMode="gray">
            <a:xfrm>
              <a:off x="5040" y="219"/>
              <a:ext cx="720" cy="39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3366"/>
                </a:solidFill>
                <a:effectLst/>
                <a:uLnTx/>
                <a:uFillTx/>
                <a:latin typeface="Arial" pitchFamily="34" charset="0"/>
                <a:ea typeface="+mn-ea"/>
                <a:cs typeface="Arial" pitchFamily="34" charset="0"/>
              </a:endParaRPr>
            </a:p>
          </p:txBody>
        </p:sp>
      </p:grpSp>
      <p:sp>
        <p:nvSpPr>
          <p:cNvPr id="2051" name="AutoShape 113" descr="gdd01"/>
          <p:cNvSpPr>
            <a:spLocks noChangeArrowheads="1"/>
          </p:cNvSpPr>
          <p:nvPr userDrawn="1"/>
        </p:nvSpPr>
        <p:spPr bwMode="gray">
          <a:xfrm>
            <a:off x="10320868" y="5910263"/>
            <a:ext cx="842433" cy="565150"/>
          </a:xfrm>
          <a:prstGeom prst="hexagon">
            <a:avLst>
              <a:gd name="adj" fmla="val 27370"/>
              <a:gd name="vf" fmla="val 115470"/>
            </a:avLst>
          </a:prstGeom>
          <a:blipFill dpi="0" rotWithShape="1">
            <a:blip r:embed="rId16"/>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52" name="AutoShape 114" descr="gdd04"/>
          <p:cNvSpPr>
            <a:spLocks noChangeArrowheads="1"/>
          </p:cNvSpPr>
          <p:nvPr userDrawn="1"/>
        </p:nvSpPr>
        <p:spPr bwMode="gray">
          <a:xfrm>
            <a:off x="11015134" y="5614988"/>
            <a:ext cx="880533" cy="565150"/>
          </a:xfrm>
          <a:prstGeom prst="hexagon">
            <a:avLst>
              <a:gd name="adj" fmla="val 28608"/>
              <a:gd name="vf" fmla="val 115470"/>
            </a:avLst>
          </a:prstGeom>
          <a:blipFill dpi="0" rotWithShape="1">
            <a:blip r:embed="rId17"/>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53" name="AutoShape 115" descr="gdd03"/>
          <p:cNvSpPr>
            <a:spLocks noChangeArrowheads="1"/>
          </p:cNvSpPr>
          <p:nvPr userDrawn="1"/>
        </p:nvSpPr>
        <p:spPr bwMode="gray">
          <a:xfrm>
            <a:off x="10998201" y="6219825"/>
            <a:ext cx="878417" cy="565150"/>
          </a:xfrm>
          <a:prstGeom prst="hexagon">
            <a:avLst>
              <a:gd name="adj" fmla="val 28539"/>
              <a:gd name="vf" fmla="val 115470"/>
            </a:avLst>
          </a:prstGeom>
          <a:blipFill dpi="0" rotWithShape="1">
            <a:blip r:embed="rId18"/>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54" name="Freeform 15"/>
          <p:cNvSpPr>
            <a:spLocks/>
          </p:cNvSpPr>
          <p:nvPr userDrawn="1"/>
        </p:nvSpPr>
        <p:spPr bwMode="gray">
          <a:xfrm>
            <a:off x="-12699" y="344488"/>
            <a:ext cx="10926233" cy="633412"/>
          </a:xfrm>
          <a:custGeom>
            <a:avLst/>
            <a:gdLst>
              <a:gd name="T0" fmla="*/ 0 w 5049"/>
              <a:gd name="T1" fmla="*/ 0 h 1471"/>
              <a:gd name="T2" fmla="*/ 2147483647 w 5049"/>
              <a:gd name="T3" fmla="*/ 2147483647 h 1471"/>
              <a:gd name="T4" fmla="*/ 2147483647 w 5049"/>
              <a:gd name="T5" fmla="*/ 2147483647 h 1471"/>
              <a:gd name="T6" fmla="*/ 0 w 5049"/>
              <a:gd name="T7" fmla="*/ 2147483647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1800" b="0" i="0" u="none" strike="noStrike" kern="1200" cap="none" spc="0" normalizeH="0" baseline="0" noProof="0" dirty="0">
              <a:ln>
                <a:noFill/>
              </a:ln>
              <a:solidFill>
                <a:srgbClr val="003366"/>
              </a:solidFill>
              <a:effectLst/>
              <a:uLnTx/>
              <a:uFillTx/>
              <a:latin typeface="Arial" pitchFamily="34" charset="0"/>
              <a:ea typeface="+mn-ea"/>
              <a:cs typeface="Arial" pitchFamily="34" charset="0"/>
            </a:endParaRPr>
          </a:p>
        </p:txBody>
      </p:sp>
      <p:sp>
        <p:nvSpPr>
          <p:cNvPr id="2055" name="Rectangle 3"/>
          <p:cNvSpPr>
            <a:spLocks noGrp="1" noChangeArrowheads="1"/>
          </p:cNvSpPr>
          <p:nvPr userDrawn="1">
            <p:ph type="body" idx="1"/>
          </p:nvPr>
        </p:nvSpPr>
        <p:spPr bwMode="auto">
          <a:xfrm>
            <a:off x="609600" y="1076325"/>
            <a:ext cx="9999133"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 name="Rectangle 4"/>
          <p:cNvSpPr>
            <a:spLocks noGrp="1" noChangeArrowheads="1"/>
          </p:cNvSpPr>
          <p:nvPr userDrawn="1">
            <p:ph type="dt" sz="half" idx="2"/>
          </p:nvPr>
        </p:nvSpPr>
        <p:spPr bwMode="auto">
          <a:xfrm>
            <a:off x="609600" y="6519864"/>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endParaRPr lang="es-ES" dirty="0">
              <a:solidFill>
                <a:srgbClr val="003366"/>
              </a:solidFill>
            </a:endParaRPr>
          </a:p>
        </p:txBody>
      </p:sp>
      <p:sp>
        <p:nvSpPr>
          <p:cNvPr id="3" name="Rectangle 6"/>
          <p:cNvSpPr>
            <a:spLocks noGrp="1" noChangeArrowheads="1"/>
          </p:cNvSpPr>
          <p:nvPr userDrawn="1">
            <p:ph type="sldNum" sz="quarter" idx="4"/>
          </p:nvPr>
        </p:nvSpPr>
        <p:spPr bwMode="auto">
          <a:xfrm>
            <a:off x="11049000" y="6386513"/>
            <a:ext cx="60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cs typeface="+mn-cs"/>
              </a:defRPr>
            </a:lvl1pPr>
          </a:lstStyle>
          <a:p>
            <a:pPr fontAlgn="base">
              <a:spcBef>
                <a:spcPct val="0"/>
              </a:spcBef>
              <a:spcAft>
                <a:spcPct val="0"/>
              </a:spcAft>
              <a:defRPr/>
            </a:pPr>
            <a:fld id="{DE3F579C-3434-40A1-80B1-F4A3E808B4BB}" type="slidenum">
              <a:rPr lang="en-US" smtClean="0">
                <a:solidFill>
                  <a:srgbClr val="FFFFFF"/>
                </a:solidFill>
              </a:rPr>
              <a:pPr fontAlgn="base">
                <a:spcBef>
                  <a:spcPct val="0"/>
                </a:spcBef>
                <a:spcAft>
                  <a:spcPct val="0"/>
                </a:spcAft>
                <a:defRPr/>
              </a:pPr>
              <a:t>‹Nº›</a:t>
            </a:fld>
            <a:endParaRPr lang="en-US" dirty="0">
              <a:solidFill>
                <a:srgbClr val="FFFFFF"/>
              </a:solidFill>
            </a:endParaRPr>
          </a:p>
        </p:txBody>
      </p:sp>
      <p:sp>
        <p:nvSpPr>
          <p:cNvPr id="2058" name="Rectangle 2"/>
          <p:cNvSpPr>
            <a:spLocks noGrp="1" noChangeArrowheads="1"/>
          </p:cNvSpPr>
          <p:nvPr userDrawn="1">
            <p:ph type="title"/>
          </p:nvPr>
        </p:nvSpPr>
        <p:spPr bwMode="white">
          <a:xfrm>
            <a:off x="1524000" y="381001"/>
            <a:ext cx="8940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2059" name="AutoShape 113" descr="gdd01"/>
          <p:cNvSpPr>
            <a:spLocks noChangeArrowheads="1"/>
          </p:cNvSpPr>
          <p:nvPr userDrawn="1"/>
        </p:nvSpPr>
        <p:spPr bwMode="gray">
          <a:xfrm>
            <a:off x="63500" y="288926"/>
            <a:ext cx="668867" cy="434975"/>
          </a:xfrm>
          <a:prstGeom prst="hexagon">
            <a:avLst>
              <a:gd name="adj" fmla="val 27449"/>
              <a:gd name="vf" fmla="val 115470"/>
            </a:avLst>
          </a:prstGeom>
          <a:blipFill dpi="0" rotWithShape="1">
            <a:blip r:embed="rId16"/>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60" name="AutoShape 114" descr="gdd04"/>
          <p:cNvSpPr>
            <a:spLocks noChangeArrowheads="1"/>
          </p:cNvSpPr>
          <p:nvPr userDrawn="1"/>
        </p:nvSpPr>
        <p:spPr bwMode="gray">
          <a:xfrm>
            <a:off x="588433" y="69851"/>
            <a:ext cx="696384" cy="434975"/>
          </a:xfrm>
          <a:prstGeom prst="hexagon">
            <a:avLst>
              <a:gd name="adj" fmla="val 28579"/>
              <a:gd name="vf" fmla="val 115470"/>
            </a:avLst>
          </a:prstGeom>
          <a:blipFill dpi="0" rotWithShape="1">
            <a:blip r:embed="rId17"/>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
        <p:nvSpPr>
          <p:cNvPr id="2061" name="AutoShape 115" descr="gdd03"/>
          <p:cNvSpPr>
            <a:spLocks noChangeArrowheads="1"/>
          </p:cNvSpPr>
          <p:nvPr userDrawn="1"/>
        </p:nvSpPr>
        <p:spPr bwMode="gray">
          <a:xfrm>
            <a:off x="582085" y="523876"/>
            <a:ext cx="696383" cy="434975"/>
          </a:xfrm>
          <a:prstGeom prst="hexagon">
            <a:avLst>
              <a:gd name="adj" fmla="val 28578"/>
              <a:gd name="vf" fmla="val 115470"/>
            </a:avLst>
          </a:prstGeom>
          <a:blipFill dpi="0" rotWithShape="1">
            <a:blip r:embed="rId18"/>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0" i="0" u="none" strike="noStrike" kern="1200" cap="none" spc="0" normalizeH="0" baseline="0" noProof="0">
              <a:ln>
                <a:noFill/>
              </a:ln>
              <a:solidFill>
                <a:srgbClr val="003366"/>
              </a:solidFill>
              <a:effectLst/>
              <a:uLnTx/>
              <a:uFillTx/>
              <a:latin typeface="Times New Roman" pitchFamily="18" charset="0"/>
              <a:ea typeface="Gulim" pitchFamily="34" charset="-127"/>
              <a:cs typeface="Arial" pitchFamily="34" charset="0"/>
            </a:endParaRPr>
          </a:p>
        </p:txBody>
      </p:sp>
    </p:spTree>
    <p:extLst>
      <p:ext uri="{BB962C8B-B14F-4D97-AF65-F5344CB8AC3E}">
        <p14:creationId xmlns:p14="http://schemas.microsoft.com/office/powerpoint/2010/main" val="41348280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Lst>
  <p:hf sldNum="0" hd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Verdana" pitchFamily="34" charset="0"/>
        </a:defRPr>
      </a:lvl2pPr>
      <a:lvl3pPr algn="l" rtl="0" eaLnBrk="0" fontAlgn="base" hangingPunct="0">
        <a:spcBef>
          <a:spcPct val="0"/>
        </a:spcBef>
        <a:spcAft>
          <a:spcPct val="0"/>
        </a:spcAft>
        <a:defRPr sz="2000">
          <a:solidFill>
            <a:schemeClr val="bg1"/>
          </a:solidFill>
          <a:latin typeface="Verdana" pitchFamily="34" charset="0"/>
        </a:defRPr>
      </a:lvl3pPr>
      <a:lvl4pPr algn="l" rtl="0" eaLnBrk="0" fontAlgn="base" hangingPunct="0">
        <a:spcBef>
          <a:spcPct val="0"/>
        </a:spcBef>
        <a:spcAft>
          <a:spcPct val="0"/>
        </a:spcAft>
        <a:defRPr sz="2000">
          <a:solidFill>
            <a:schemeClr val="bg1"/>
          </a:solidFill>
          <a:latin typeface="Verdana" pitchFamily="34" charset="0"/>
        </a:defRPr>
      </a:lvl4pPr>
      <a:lvl5pPr algn="l" rtl="0" eaLnBrk="0" fontAlgn="base" hangingPunct="0">
        <a:spcBef>
          <a:spcPct val="0"/>
        </a:spcBef>
        <a:spcAft>
          <a:spcPct val="0"/>
        </a:spcAft>
        <a:defRPr sz="20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2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376020183"/>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1251369250"/>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9F6C4-ED7D-4D31-8098-44A20BE1DAED}" type="datetimeFigureOut">
              <a:rPr lang="es-ES_tradnl" smtClean="0">
                <a:solidFill>
                  <a:prstClr val="black">
                    <a:tint val="75000"/>
                  </a:prstClr>
                </a:solidFill>
              </a:rPr>
              <a:pPr/>
              <a:t>14/02/2022</a:t>
            </a:fld>
            <a:endParaRPr lang="es-ES_tradnl"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FD039-3565-4189-A093-D1C1A4ED259E}"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1163182630"/>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5206733"/>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908914"/>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58052016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9671482"/>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008349"/>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631470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5862856"/>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36860"/>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093092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4600988"/>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A50D1F-76EA-4716-8BAC-67989E2342A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67C3D2-E6B8-4DDC-BF00-2D1364FCEB3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025937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87349691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75751462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81024518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146296103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220846386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07716-4AC4-42CD-90E1-89CC3A8C4412}" type="datetimeFigureOut">
              <a:rPr lang="es-ES_tradnl" smtClean="0">
                <a:solidFill>
                  <a:prstClr val="white">
                    <a:tint val="75000"/>
                  </a:prstClr>
                </a:solidFill>
              </a:rPr>
              <a:pPr/>
              <a:t>14/02/2022</a:t>
            </a:fld>
            <a:endParaRPr lang="es-ES_tradnl">
              <a:solidFill>
                <a:prstClr val="white">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white">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DC56-A8C4-4B6A-BCA8-B5FC98BE833C}" type="slidenum">
              <a:rPr lang="es-ES_tradnl" smtClean="0">
                <a:solidFill>
                  <a:prstClr val="white">
                    <a:tint val="75000"/>
                  </a:prstClr>
                </a:solidFill>
              </a:rPr>
              <a:pPr/>
              <a:t>‹Nº›</a:t>
            </a:fld>
            <a:endParaRPr lang="es-ES_tradnl">
              <a:solidFill>
                <a:prstClr val="white">
                  <a:tint val="75000"/>
                </a:prstClr>
              </a:solidFill>
            </a:endParaRPr>
          </a:p>
        </p:txBody>
      </p:sp>
    </p:spTree>
    <p:extLst>
      <p:ext uri="{BB962C8B-B14F-4D97-AF65-F5344CB8AC3E}">
        <p14:creationId xmlns:p14="http://schemas.microsoft.com/office/powerpoint/2010/main" val="81640048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30.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3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6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7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8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0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307.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png"/><Relationship Id="rId1" Type="http://schemas.openxmlformats.org/officeDocument/2006/relationships/slideLayout" Target="../slideLayouts/slideLayout318.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329.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png"/><Relationship Id="rId1" Type="http://schemas.openxmlformats.org/officeDocument/2006/relationships/slideLayout" Target="../slideLayouts/slideLayout340.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png"/><Relationship Id="rId1" Type="http://schemas.openxmlformats.org/officeDocument/2006/relationships/slideLayout" Target="../slideLayouts/slideLayout373.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4.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png"/><Relationship Id="rId1" Type="http://schemas.openxmlformats.org/officeDocument/2006/relationships/slideLayout" Target="../slideLayouts/slideLayout395.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7.png"/><Relationship Id="rId1" Type="http://schemas.openxmlformats.org/officeDocument/2006/relationships/slideLayout" Target="../slideLayouts/slideLayout40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5CD725-6743-41AA-90BB-E76EEB10F29D}"/>
              </a:ext>
            </a:extLst>
          </p:cNvPr>
          <p:cNvSpPr txBox="1"/>
          <p:nvPr/>
        </p:nvSpPr>
        <p:spPr>
          <a:xfrm>
            <a:off x="901411" y="830604"/>
            <a:ext cx="5829300" cy="3711785"/>
          </a:xfrm>
          <a:prstGeom prst="rect">
            <a:avLst/>
          </a:prstGeom>
          <a:noFill/>
        </p:spPr>
        <p:txBody>
          <a:bodyPr wrap="square" rtlCol="0">
            <a:spAutoFit/>
          </a:bodyPr>
          <a:lstStyle/>
          <a:p>
            <a:pPr>
              <a:lnSpc>
                <a:spcPct val="90000"/>
              </a:lnSpc>
              <a:spcBef>
                <a:spcPct val="0"/>
              </a:spcBef>
              <a:spcAft>
                <a:spcPts val="600"/>
              </a:spcAft>
            </a:pPr>
            <a:r>
              <a:rPr lang="en-US" sz="2000" b="1" dirty="0">
                <a:solidFill>
                  <a:schemeClr val="accent5"/>
                </a:solidFill>
              </a:rPr>
              <a:t>“</a:t>
            </a:r>
            <a:r>
              <a:rPr lang="en-US" sz="2000" b="1" dirty="0" err="1">
                <a:solidFill>
                  <a:schemeClr val="accent5"/>
                </a:solidFill>
              </a:rPr>
              <a:t>Calendario</a:t>
            </a:r>
            <a:r>
              <a:rPr lang="en-US" sz="2000" b="1" dirty="0">
                <a:solidFill>
                  <a:schemeClr val="accent5"/>
                </a:solidFill>
              </a:rPr>
              <a:t> de </a:t>
            </a:r>
            <a:r>
              <a:rPr lang="en-US" sz="2000" b="1" dirty="0" err="1">
                <a:solidFill>
                  <a:schemeClr val="accent5"/>
                </a:solidFill>
              </a:rPr>
              <a:t>vacunación</a:t>
            </a:r>
            <a:r>
              <a:rPr lang="en-US" sz="2000" b="1" dirty="0">
                <a:solidFill>
                  <a:schemeClr val="accent5"/>
                </a:solidFill>
              </a:rPr>
              <a:t> del </a:t>
            </a:r>
            <a:r>
              <a:rPr lang="en-US" sz="2000" b="1" dirty="0" err="1">
                <a:solidFill>
                  <a:schemeClr val="accent5"/>
                </a:solidFill>
              </a:rPr>
              <a:t>adulto</a:t>
            </a:r>
            <a:r>
              <a:rPr lang="en-US" sz="2000" b="1" dirty="0" smtClean="0">
                <a:solidFill>
                  <a:schemeClr val="accent5"/>
                </a:solidFill>
              </a:rPr>
              <a:t>”</a:t>
            </a:r>
          </a:p>
          <a:p>
            <a:pPr>
              <a:lnSpc>
                <a:spcPct val="90000"/>
              </a:lnSpc>
              <a:spcBef>
                <a:spcPct val="0"/>
              </a:spcBef>
              <a:spcAft>
                <a:spcPts val="600"/>
              </a:spcAft>
            </a:pPr>
            <a:endParaRPr lang="en-US" sz="2000" b="1" dirty="0">
              <a:solidFill>
                <a:schemeClr val="accent5"/>
              </a:solidFill>
            </a:endParaRPr>
          </a:p>
          <a:p>
            <a:pPr>
              <a:lnSpc>
                <a:spcPct val="90000"/>
              </a:lnSpc>
              <a:spcBef>
                <a:spcPct val="0"/>
              </a:spcBef>
              <a:spcAft>
                <a:spcPts val="600"/>
              </a:spcAft>
            </a:pPr>
            <a:r>
              <a:rPr lang="en-US" sz="2400" b="1" dirty="0">
                <a:solidFill>
                  <a:schemeClr val="accent5"/>
                </a:solidFill>
              </a:rPr>
              <a:t>- </a:t>
            </a:r>
            <a:r>
              <a:rPr lang="en-US" sz="2400" b="1" dirty="0" smtClean="0">
                <a:solidFill>
                  <a:schemeClr val="accent5"/>
                </a:solidFill>
              </a:rPr>
              <a:t>  Gerardo </a:t>
            </a:r>
            <a:r>
              <a:rPr lang="en-US" sz="2400" b="1" dirty="0">
                <a:solidFill>
                  <a:schemeClr val="accent5"/>
                </a:solidFill>
              </a:rPr>
              <a:t>Ramón Pérez </a:t>
            </a:r>
            <a:r>
              <a:rPr lang="en-US" sz="2400" b="1" dirty="0" err="1">
                <a:solidFill>
                  <a:schemeClr val="accent5"/>
                </a:solidFill>
              </a:rPr>
              <a:t>Torregrosa</a:t>
            </a:r>
            <a:endParaRPr lang="en-US" sz="2400" b="1" dirty="0">
              <a:solidFill>
                <a:schemeClr val="accent5"/>
              </a:solidFill>
            </a:endParaRPr>
          </a:p>
          <a:p>
            <a:pPr marL="342900" indent="-342900">
              <a:lnSpc>
                <a:spcPct val="90000"/>
              </a:lnSpc>
              <a:spcBef>
                <a:spcPct val="0"/>
              </a:spcBef>
              <a:spcAft>
                <a:spcPts val="600"/>
              </a:spcAft>
              <a:buFontTx/>
              <a:buChar char="-"/>
            </a:pPr>
            <a:r>
              <a:rPr lang="en-US" sz="2400" b="1" dirty="0" err="1" smtClean="0">
                <a:solidFill>
                  <a:schemeClr val="accent5"/>
                </a:solidFill>
              </a:rPr>
              <a:t>Secretario</a:t>
            </a:r>
            <a:r>
              <a:rPr lang="en-US" sz="2400" b="1" dirty="0" smtClean="0">
                <a:solidFill>
                  <a:schemeClr val="accent5"/>
                </a:solidFill>
              </a:rPr>
              <a:t> </a:t>
            </a:r>
            <a:r>
              <a:rPr lang="en-US" sz="2400" b="1" dirty="0" err="1" smtClean="0">
                <a:solidFill>
                  <a:schemeClr val="accent5"/>
                </a:solidFill>
              </a:rPr>
              <a:t>Sociedad</a:t>
            </a:r>
            <a:r>
              <a:rPr lang="en-US" sz="2400" b="1" dirty="0" smtClean="0">
                <a:solidFill>
                  <a:schemeClr val="accent5"/>
                </a:solidFill>
              </a:rPr>
              <a:t> </a:t>
            </a:r>
            <a:r>
              <a:rPr lang="en-US" sz="2400" b="1" dirty="0" err="1">
                <a:solidFill>
                  <a:schemeClr val="accent5"/>
                </a:solidFill>
              </a:rPr>
              <a:t>Valenciana</a:t>
            </a:r>
            <a:r>
              <a:rPr lang="en-US" sz="2400" b="1" dirty="0">
                <a:solidFill>
                  <a:schemeClr val="accent5"/>
                </a:solidFill>
              </a:rPr>
              <a:t> de Medicina </a:t>
            </a:r>
            <a:r>
              <a:rPr lang="en-US" sz="2400" b="1" dirty="0" err="1">
                <a:solidFill>
                  <a:schemeClr val="accent5"/>
                </a:solidFill>
              </a:rPr>
              <a:t>Preventiva</a:t>
            </a:r>
            <a:r>
              <a:rPr lang="en-US" sz="2400" b="1" dirty="0">
                <a:solidFill>
                  <a:schemeClr val="accent5"/>
                </a:solidFill>
              </a:rPr>
              <a:t>  y </a:t>
            </a:r>
            <a:r>
              <a:rPr lang="en-US" sz="2400" b="1" dirty="0" err="1">
                <a:solidFill>
                  <a:schemeClr val="accent5"/>
                </a:solidFill>
              </a:rPr>
              <a:t>Salud</a:t>
            </a:r>
            <a:r>
              <a:rPr lang="en-US" sz="2400" b="1" dirty="0">
                <a:solidFill>
                  <a:schemeClr val="accent5"/>
                </a:solidFill>
              </a:rPr>
              <a:t> </a:t>
            </a:r>
            <a:r>
              <a:rPr lang="en-US" sz="2400" b="1" dirty="0" err="1">
                <a:solidFill>
                  <a:schemeClr val="accent5"/>
                </a:solidFill>
              </a:rPr>
              <a:t>Pública</a:t>
            </a:r>
            <a:r>
              <a:rPr lang="en-US" sz="2400" b="1" dirty="0">
                <a:solidFill>
                  <a:schemeClr val="accent5"/>
                </a:solidFill>
              </a:rPr>
              <a:t> (SVMPSP</a:t>
            </a:r>
            <a:r>
              <a:rPr lang="en-US" sz="2400" b="1" dirty="0" smtClean="0">
                <a:solidFill>
                  <a:schemeClr val="accent5"/>
                </a:solidFill>
              </a:rPr>
              <a:t>)</a:t>
            </a:r>
          </a:p>
          <a:p>
            <a:pPr marL="342900" indent="-342900">
              <a:lnSpc>
                <a:spcPct val="90000"/>
              </a:lnSpc>
              <a:spcBef>
                <a:spcPct val="0"/>
              </a:spcBef>
              <a:spcAft>
                <a:spcPts val="600"/>
              </a:spcAft>
              <a:buFontTx/>
              <a:buChar char="-"/>
            </a:pPr>
            <a:r>
              <a:rPr lang="en-US" sz="2400" b="1" dirty="0" err="1" smtClean="0">
                <a:solidFill>
                  <a:schemeClr val="accent5"/>
                </a:solidFill>
              </a:rPr>
              <a:t>Sección</a:t>
            </a:r>
            <a:r>
              <a:rPr lang="en-US" sz="2400" b="1" dirty="0" smtClean="0">
                <a:solidFill>
                  <a:schemeClr val="accent5"/>
                </a:solidFill>
              </a:rPr>
              <a:t> Medicina </a:t>
            </a:r>
            <a:r>
              <a:rPr lang="en-US" sz="2400" b="1" dirty="0" err="1" smtClean="0">
                <a:solidFill>
                  <a:schemeClr val="accent5"/>
                </a:solidFill>
              </a:rPr>
              <a:t>Preventiva</a:t>
            </a:r>
            <a:r>
              <a:rPr lang="en-US" sz="2400" b="1" dirty="0">
                <a:solidFill>
                  <a:schemeClr val="accent5"/>
                </a:solidFill>
              </a:rPr>
              <a:t>,</a:t>
            </a:r>
            <a:r>
              <a:rPr lang="en-US" sz="2400" b="1" dirty="0" smtClean="0">
                <a:solidFill>
                  <a:schemeClr val="accent5"/>
                </a:solidFill>
              </a:rPr>
              <a:t> Calidad y Seguridad del Paciente del HGU de Elda</a:t>
            </a:r>
          </a:p>
          <a:p>
            <a:pPr marL="342900" indent="-342900">
              <a:lnSpc>
                <a:spcPct val="90000"/>
              </a:lnSpc>
              <a:spcBef>
                <a:spcPct val="0"/>
              </a:spcBef>
              <a:spcAft>
                <a:spcPts val="600"/>
              </a:spcAft>
              <a:buFontTx/>
              <a:buChar char="-"/>
            </a:pPr>
            <a:r>
              <a:rPr lang="en-US" sz="2400" b="1" dirty="0" err="1" smtClean="0">
                <a:solidFill>
                  <a:schemeClr val="accent5"/>
                </a:solidFill>
              </a:rPr>
              <a:t>Formación</a:t>
            </a:r>
            <a:r>
              <a:rPr lang="en-US" sz="2400" b="1" dirty="0" smtClean="0">
                <a:solidFill>
                  <a:schemeClr val="accent5"/>
                </a:solidFill>
              </a:rPr>
              <a:t> Transversal </a:t>
            </a:r>
            <a:r>
              <a:rPr lang="en-US" sz="2400" b="1" dirty="0" smtClean="0">
                <a:solidFill>
                  <a:schemeClr val="accent5"/>
                </a:solidFill>
              </a:rPr>
              <a:t>MIR  15/02/2022</a:t>
            </a:r>
            <a:endParaRPr lang="en-US" sz="2400" b="1" dirty="0">
              <a:solidFill>
                <a:schemeClr val="accent5"/>
              </a:solidFill>
            </a:endParaRPr>
          </a:p>
          <a:p>
            <a:endParaRPr lang="es-ES" dirty="0"/>
          </a:p>
        </p:txBody>
      </p:sp>
    </p:spTree>
    <p:extLst>
      <p:ext uri="{BB962C8B-B14F-4D97-AF65-F5344CB8AC3E}">
        <p14:creationId xmlns:p14="http://schemas.microsoft.com/office/powerpoint/2010/main" val="1802998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133" t="20115" r="8529" b="21104"/>
          <a:stretch/>
        </p:blipFill>
        <p:spPr bwMode="auto">
          <a:xfrm>
            <a:off x="1542332" y="692697"/>
            <a:ext cx="9134475" cy="573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56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4000" y="845"/>
            <a:ext cx="9108504" cy="3693319"/>
          </a:xfrm>
          <a:prstGeom prst="rect">
            <a:avLst/>
          </a:prstGeom>
        </p:spPr>
        <p:txBody>
          <a:bodyPr wrap="square">
            <a:spAutoFit/>
          </a:bodyPr>
          <a:lstStyle/>
          <a:p>
            <a:r>
              <a:rPr lang="es-ES_tradnl" b="1" dirty="0">
                <a:solidFill>
                  <a:prstClr val="white"/>
                </a:solidFill>
                <a:latin typeface="Arial"/>
              </a:rPr>
              <a:t>4- Hepatitis B</a:t>
            </a:r>
          </a:p>
          <a:p>
            <a:endParaRPr lang="es-ES_tradnl" b="1" dirty="0">
              <a:solidFill>
                <a:prstClr val="white"/>
              </a:solidFill>
              <a:latin typeface="Arial"/>
            </a:endParaRPr>
          </a:p>
          <a:p>
            <a:r>
              <a:rPr lang="es-ES_tradnl" dirty="0">
                <a:solidFill>
                  <a:prstClr val="white"/>
                </a:solidFill>
                <a:latin typeface="Arial"/>
              </a:rPr>
              <a:t>Información general:</a:t>
            </a:r>
          </a:p>
          <a:p>
            <a:endParaRPr lang="es-ES_tradnl" dirty="0">
              <a:solidFill>
                <a:prstClr val="white"/>
              </a:solidFill>
              <a:latin typeface="Arial"/>
            </a:endParaRPr>
          </a:p>
          <a:p>
            <a:pPr marL="742950" lvl="1" indent="-285750">
              <a:buFont typeface="Wingdings" pitchFamily="2" charset="2"/>
              <a:buChar char="ü"/>
            </a:pPr>
            <a:r>
              <a:rPr lang="es-ES_tradnl" dirty="0">
                <a:solidFill>
                  <a:prstClr val="white"/>
                </a:solidFill>
                <a:latin typeface="Arial"/>
              </a:rPr>
              <a:t>Realizar marcadores serológicos (anti-</a:t>
            </a:r>
            <a:r>
              <a:rPr lang="es-ES_tradnl" dirty="0" err="1">
                <a:solidFill>
                  <a:prstClr val="white"/>
                </a:solidFill>
                <a:latin typeface="Arial"/>
              </a:rPr>
              <a:t>HBc</a:t>
            </a:r>
            <a:r>
              <a:rPr lang="es-ES_tradnl" dirty="0">
                <a:solidFill>
                  <a:prstClr val="white"/>
                </a:solidFill>
                <a:latin typeface="Arial"/>
              </a:rPr>
              <a:t>, anti-</a:t>
            </a:r>
            <a:r>
              <a:rPr lang="es-ES_tradnl" dirty="0" err="1">
                <a:solidFill>
                  <a:prstClr val="white"/>
                </a:solidFill>
                <a:latin typeface="Arial"/>
              </a:rPr>
              <a:t>HBs</a:t>
            </a:r>
            <a:r>
              <a:rPr lang="es-ES_tradnl" dirty="0">
                <a:solidFill>
                  <a:prstClr val="white"/>
                </a:solidFill>
                <a:latin typeface="Arial"/>
              </a:rPr>
              <a:t>, </a:t>
            </a:r>
            <a:r>
              <a:rPr lang="es-ES_tradnl" dirty="0" err="1">
                <a:solidFill>
                  <a:prstClr val="white"/>
                </a:solidFill>
                <a:latin typeface="Arial"/>
              </a:rPr>
              <a:t>AgHBs</a:t>
            </a:r>
            <a:r>
              <a:rPr lang="es-ES_tradnl" dirty="0">
                <a:solidFill>
                  <a:prstClr val="white"/>
                </a:solidFill>
                <a:latin typeface="Arial"/>
              </a:rPr>
              <a:t>) antes de vacunar a personas con riesgo.</a:t>
            </a:r>
          </a:p>
          <a:p>
            <a:pPr marL="742950" lvl="1" indent="-285750">
              <a:buFont typeface="Wingdings" pitchFamily="2" charset="2"/>
              <a:buChar char="ü"/>
            </a:pPr>
            <a:r>
              <a:rPr lang="es-ES" dirty="0">
                <a:solidFill>
                  <a:prstClr val="white"/>
                </a:solidFill>
                <a:latin typeface="Arial"/>
              </a:rPr>
              <a:t>Realizar seguimiento serológico en personal sanitario, </a:t>
            </a:r>
            <a:r>
              <a:rPr lang="es-ES" dirty="0" err="1">
                <a:solidFill>
                  <a:prstClr val="white"/>
                </a:solidFill>
                <a:latin typeface="Arial"/>
              </a:rPr>
              <a:t>dialisis</a:t>
            </a:r>
            <a:r>
              <a:rPr lang="es-ES" dirty="0">
                <a:solidFill>
                  <a:prstClr val="white"/>
                </a:solidFill>
                <a:latin typeface="Arial"/>
              </a:rPr>
              <a:t>, infección por VIH e inmunodepresión y contactos sexuales de personas portadoras de </a:t>
            </a:r>
            <a:r>
              <a:rPr lang="es-ES" dirty="0" err="1">
                <a:solidFill>
                  <a:prstClr val="white"/>
                </a:solidFill>
                <a:latin typeface="Arial"/>
              </a:rPr>
              <a:t>AgHBs</a:t>
            </a:r>
            <a:r>
              <a:rPr lang="es-ES" dirty="0">
                <a:solidFill>
                  <a:prstClr val="white"/>
                </a:solidFill>
                <a:latin typeface="Arial"/>
              </a:rPr>
              <a:t>. No respondedores, en caso de una exposición a VHB, deberán recibir inmunoglobulina específica </a:t>
            </a:r>
            <a:r>
              <a:rPr lang="es-ES" dirty="0" err="1">
                <a:solidFill>
                  <a:prstClr val="white"/>
                </a:solidFill>
                <a:latin typeface="Arial"/>
              </a:rPr>
              <a:t>antihepatitis</a:t>
            </a:r>
            <a:r>
              <a:rPr lang="es-ES" dirty="0">
                <a:solidFill>
                  <a:prstClr val="white"/>
                </a:solidFill>
                <a:latin typeface="Arial"/>
              </a:rPr>
              <a:t> B. </a:t>
            </a:r>
          </a:p>
          <a:p>
            <a:pPr marL="742950" lvl="1" indent="-285750">
              <a:buFont typeface="Wingdings" pitchFamily="2" charset="2"/>
              <a:buChar char="ü"/>
            </a:pPr>
            <a:r>
              <a:rPr lang="es-ES" dirty="0">
                <a:solidFill>
                  <a:prstClr val="white"/>
                </a:solidFill>
                <a:latin typeface="Arial"/>
              </a:rPr>
              <a:t>Personas en diálisis y </a:t>
            </a:r>
            <a:r>
              <a:rPr lang="es-ES" dirty="0" err="1">
                <a:solidFill>
                  <a:prstClr val="white"/>
                </a:solidFill>
                <a:latin typeface="Arial"/>
              </a:rPr>
              <a:t>prediálisis</a:t>
            </a:r>
            <a:r>
              <a:rPr lang="es-ES" dirty="0">
                <a:solidFill>
                  <a:prstClr val="white"/>
                </a:solidFill>
                <a:latin typeface="Arial"/>
              </a:rPr>
              <a:t>: vacuna </a:t>
            </a:r>
            <a:r>
              <a:rPr lang="es-ES" dirty="0" err="1">
                <a:solidFill>
                  <a:prstClr val="white"/>
                </a:solidFill>
                <a:latin typeface="Arial"/>
              </a:rPr>
              <a:t>adyuvada</a:t>
            </a:r>
            <a:r>
              <a:rPr lang="es-ES" dirty="0">
                <a:solidFill>
                  <a:prstClr val="white"/>
                </a:solidFill>
                <a:latin typeface="Arial"/>
              </a:rPr>
              <a:t> (AS04) con 20 </a:t>
            </a:r>
            <a:r>
              <a:rPr lang="es-ES" dirty="0" err="1">
                <a:solidFill>
                  <a:prstClr val="white"/>
                </a:solidFill>
                <a:latin typeface="Arial"/>
              </a:rPr>
              <a:t>μg</a:t>
            </a:r>
            <a:r>
              <a:rPr lang="es-ES" dirty="0">
                <a:solidFill>
                  <a:prstClr val="white"/>
                </a:solidFill>
                <a:latin typeface="Arial"/>
              </a:rPr>
              <a:t> de </a:t>
            </a:r>
            <a:r>
              <a:rPr lang="es-ES" dirty="0" err="1">
                <a:solidFill>
                  <a:prstClr val="white"/>
                </a:solidFill>
                <a:latin typeface="Arial"/>
              </a:rPr>
              <a:t>AgHBs</a:t>
            </a:r>
            <a:r>
              <a:rPr lang="es-ES" dirty="0">
                <a:solidFill>
                  <a:prstClr val="white"/>
                </a:solidFill>
                <a:latin typeface="Arial"/>
              </a:rPr>
              <a:t>, pauta 0, 1, 2, 6 meses, o vacuna de 40 </a:t>
            </a:r>
            <a:r>
              <a:rPr lang="es-ES" dirty="0" err="1">
                <a:solidFill>
                  <a:prstClr val="white"/>
                </a:solidFill>
                <a:latin typeface="Arial"/>
              </a:rPr>
              <a:t>μg</a:t>
            </a:r>
            <a:r>
              <a:rPr lang="es-ES" dirty="0">
                <a:solidFill>
                  <a:prstClr val="white"/>
                </a:solidFill>
                <a:latin typeface="Arial"/>
              </a:rPr>
              <a:t> de </a:t>
            </a:r>
            <a:r>
              <a:rPr lang="es-ES" dirty="0" err="1">
                <a:solidFill>
                  <a:prstClr val="white"/>
                </a:solidFill>
                <a:latin typeface="Arial"/>
              </a:rPr>
              <a:t>AgHBs</a:t>
            </a:r>
            <a:r>
              <a:rPr lang="es-ES" dirty="0">
                <a:solidFill>
                  <a:prstClr val="white"/>
                </a:solidFill>
                <a:latin typeface="Arial"/>
              </a:rPr>
              <a:t>, pauta 0, 1, 6 meses.</a:t>
            </a:r>
          </a:p>
        </p:txBody>
      </p:sp>
    </p:spTree>
    <p:extLst>
      <p:ext uri="{BB962C8B-B14F-4D97-AF65-F5344CB8AC3E}">
        <p14:creationId xmlns:p14="http://schemas.microsoft.com/office/powerpoint/2010/main" val="29158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831" y="1"/>
            <a:ext cx="9144000" cy="676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3105814" y="6522125"/>
            <a:ext cx="1951175" cy="246221"/>
          </a:xfrm>
          <a:prstGeom prst="rect">
            <a:avLst/>
          </a:prstGeom>
        </p:spPr>
        <p:txBody>
          <a:bodyPr wrap="none">
            <a:spAutoFit/>
          </a:bodyPr>
          <a:lstStyle/>
          <a:p>
            <a:r>
              <a:rPr lang="es-ES" sz="1000" dirty="0" smtClean="0">
                <a:solidFill>
                  <a:schemeClr val="bg1"/>
                </a:solidFill>
              </a:rPr>
              <a:t>CDC</a:t>
            </a:r>
            <a:r>
              <a:rPr lang="es-ES" sz="1000" baseline="0" dirty="0" smtClean="0">
                <a:solidFill>
                  <a:schemeClr val="bg1"/>
                </a:solidFill>
              </a:rPr>
              <a:t> recomienda hasta 7 dosis</a:t>
            </a:r>
            <a:endParaRPr lang="es-ES" sz="1000" dirty="0">
              <a:solidFill>
                <a:schemeClr val="bg1"/>
              </a:solidFill>
            </a:endParaRPr>
          </a:p>
        </p:txBody>
      </p:sp>
    </p:spTree>
    <p:extLst>
      <p:ext uri="{BB962C8B-B14F-4D97-AF65-F5344CB8AC3E}">
        <p14:creationId xmlns:p14="http://schemas.microsoft.com/office/powerpoint/2010/main" val="3243977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19536" y="332656"/>
            <a:ext cx="6462464" cy="3970318"/>
          </a:xfrm>
          <a:prstGeom prst="rect">
            <a:avLst/>
          </a:prstGeom>
        </p:spPr>
        <p:txBody>
          <a:bodyPr wrap="square">
            <a:spAutoFit/>
          </a:bodyPr>
          <a:lstStyle/>
          <a:p>
            <a:r>
              <a:rPr lang="es-ES_tradnl" dirty="0">
                <a:solidFill>
                  <a:prstClr val="white"/>
                </a:solidFill>
                <a:latin typeface="Arial"/>
              </a:rPr>
              <a:t>Población de riesgo: </a:t>
            </a:r>
          </a:p>
          <a:p>
            <a:endParaRPr lang="es-ES_tradnl" dirty="0">
              <a:solidFill>
                <a:prstClr val="white"/>
              </a:solidFill>
              <a:latin typeface="Arial"/>
            </a:endParaRPr>
          </a:p>
          <a:p>
            <a:pPr marL="285750" indent="-285750">
              <a:buFontTx/>
              <a:buChar char="-"/>
            </a:pPr>
            <a:r>
              <a:rPr lang="es-ES" dirty="0">
                <a:solidFill>
                  <a:prstClr val="white"/>
                </a:solidFill>
                <a:latin typeface="Arial"/>
              </a:rPr>
              <a:t>Enfermedad hepática crónica y alcoholismo crónico</a:t>
            </a:r>
          </a:p>
          <a:p>
            <a:pPr marL="285750" indent="-285750">
              <a:buFontTx/>
              <a:buChar char="-"/>
            </a:pPr>
            <a:r>
              <a:rPr lang="es-ES_tradnl" dirty="0">
                <a:solidFill>
                  <a:prstClr val="white"/>
                </a:solidFill>
                <a:latin typeface="Arial"/>
              </a:rPr>
              <a:t>Infección por el VIH </a:t>
            </a:r>
          </a:p>
          <a:p>
            <a:r>
              <a:rPr lang="es-ES_tradnl" dirty="0">
                <a:solidFill>
                  <a:prstClr val="white"/>
                </a:solidFill>
                <a:latin typeface="Arial"/>
              </a:rPr>
              <a:t>-   Trasplantados(órgano sólido o hematopoyético) o en espera de trasplante (TOS) </a:t>
            </a:r>
          </a:p>
          <a:p>
            <a:r>
              <a:rPr lang="es-ES_tradnl" dirty="0">
                <a:solidFill>
                  <a:prstClr val="white"/>
                </a:solidFill>
                <a:latin typeface="Arial"/>
              </a:rPr>
              <a:t>-   Síndrome de Down </a:t>
            </a:r>
          </a:p>
          <a:p>
            <a:r>
              <a:rPr lang="es-ES" dirty="0">
                <a:solidFill>
                  <a:prstClr val="white"/>
                </a:solidFill>
                <a:latin typeface="Arial"/>
              </a:rPr>
              <a:t>-   Riesgo de exposición (convivientes con personas enfermas, personas en diálisis, personas que se inyectan drogas, personas en situación de prostitución, hombres que tienen sexo con hombres, personas recientemente diagnosticadas de infección de transmisión sexual, personal sanitario, otro personal con riesgo) </a:t>
            </a:r>
          </a:p>
          <a:p>
            <a:pPr marL="285750" indent="-285750">
              <a:buFontTx/>
              <a:buChar char="-"/>
            </a:pPr>
            <a:r>
              <a:rPr lang="es-ES" dirty="0">
                <a:solidFill>
                  <a:prstClr val="white"/>
                </a:solidFill>
                <a:latin typeface="Arial"/>
              </a:rPr>
              <a:t> </a:t>
            </a:r>
          </a:p>
        </p:txBody>
      </p:sp>
    </p:spTree>
    <p:extLst>
      <p:ext uri="{BB962C8B-B14F-4D97-AF65-F5344CB8AC3E}">
        <p14:creationId xmlns:p14="http://schemas.microsoft.com/office/powerpoint/2010/main" val="258228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63552" y="476673"/>
            <a:ext cx="6912768" cy="3693319"/>
          </a:xfrm>
          <a:prstGeom prst="rect">
            <a:avLst/>
          </a:prstGeom>
        </p:spPr>
        <p:txBody>
          <a:bodyPr wrap="square">
            <a:spAutoFit/>
          </a:bodyPr>
          <a:lstStyle/>
          <a:p>
            <a:r>
              <a:rPr lang="es-ES_tradnl" b="1" dirty="0">
                <a:solidFill>
                  <a:prstClr val="white"/>
                </a:solidFill>
                <a:latin typeface="Arial"/>
              </a:rPr>
              <a:t>2- </a:t>
            </a:r>
            <a:r>
              <a:rPr lang="es-ES_tradnl" b="1" i="1" dirty="0" err="1">
                <a:solidFill>
                  <a:prstClr val="white"/>
                </a:solidFill>
                <a:latin typeface="Arial"/>
              </a:rPr>
              <a:t>Haemophilus</a:t>
            </a:r>
            <a:r>
              <a:rPr lang="es-ES_tradnl" b="1" i="1" dirty="0">
                <a:solidFill>
                  <a:prstClr val="white"/>
                </a:solidFill>
                <a:latin typeface="Arial"/>
              </a:rPr>
              <a:t> </a:t>
            </a:r>
            <a:r>
              <a:rPr lang="es-ES_tradnl" b="1" i="1" dirty="0" err="1">
                <a:solidFill>
                  <a:prstClr val="white"/>
                </a:solidFill>
                <a:latin typeface="Arial"/>
              </a:rPr>
              <a:t>influenzae</a:t>
            </a:r>
            <a:r>
              <a:rPr lang="es-ES_tradnl" b="1" i="1" dirty="0">
                <a:solidFill>
                  <a:prstClr val="white"/>
                </a:solidFill>
                <a:latin typeface="Arial"/>
              </a:rPr>
              <a:t> </a:t>
            </a:r>
            <a:r>
              <a:rPr lang="es-ES_tradnl" b="1" dirty="0">
                <a:solidFill>
                  <a:prstClr val="white"/>
                </a:solidFill>
                <a:latin typeface="Arial"/>
              </a:rPr>
              <a:t>tipo b </a:t>
            </a:r>
          </a:p>
          <a:p>
            <a:endParaRPr lang="es-ES_tradnl" dirty="0">
              <a:solidFill>
                <a:prstClr val="white"/>
              </a:solidFill>
              <a:latin typeface="Arial"/>
            </a:endParaRPr>
          </a:p>
          <a:p>
            <a:r>
              <a:rPr lang="es-ES_tradnl" dirty="0">
                <a:solidFill>
                  <a:prstClr val="white"/>
                </a:solidFill>
                <a:latin typeface="Arial"/>
              </a:rPr>
              <a:t>Población de riesgo: </a:t>
            </a:r>
          </a:p>
          <a:p>
            <a:endParaRPr lang="es-ES_tradnl" dirty="0">
              <a:solidFill>
                <a:prstClr val="white"/>
              </a:solidFill>
              <a:latin typeface="Arial"/>
            </a:endParaRPr>
          </a:p>
          <a:p>
            <a:pPr marL="285750" indent="-285750">
              <a:buFont typeface="Wingdings" pitchFamily="2" charset="2"/>
              <a:buChar char="ü"/>
            </a:pPr>
            <a:r>
              <a:rPr lang="es-ES" dirty="0">
                <a:solidFill>
                  <a:prstClr val="white"/>
                </a:solidFill>
                <a:latin typeface="Arial"/>
              </a:rPr>
              <a:t>Una dosis única de vacuna conjugada </a:t>
            </a:r>
            <a:r>
              <a:rPr lang="es-ES" dirty="0" err="1">
                <a:solidFill>
                  <a:prstClr val="white"/>
                </a:solidFill>
                <a:latin typeface="Arial"/>
              </a:rPr>
              <a:t>Hib</a:t>
            </a:r>
            <a:r>
              <a:rPr lang="es-ES" dirty="0">
                <a:solidFill>
                  <a:prstClr val="white"/>
                </a:solidFill>
                <a:latin typeface="Arial"/>
              </a:rPr>
              <a:t> independientemente de la vacunación anterior </a:t>
            </a:r>
          </a:p>
          <a:p>
            <a:pPr marL="285750" indent="-285750">
              <a:buFont typeface="Wingdings" pitchFamily="2" charset="2"/>
              <a:buChar char="ü"/>
            </a:pPr>
            <a:r>
              <a:rPr lang="es-ES" dirty="0">
                <a:solidFill>
                  <a:prstClr val="white"/>
                </a:solidFill>
                <a:latin typeface="Arial"/>
              </a:rPr>
              <a:t>Personas en tratamiento con </a:t>
            </a:r>
            <a:r>
              <a:rPr lang="es-ES" dirty="0" err="1">
                <a:solidFill>
                  <a:prstClr val="white"/>
                </a:solidFill>
                <a:latin typeface="Arial"/>
              </a:rPr>
              <a:t>eculizumab</a:t>
            </a:r>
            <a:r>
              <a:rPr lang="es-ES" dirty="0">
                <a:solidFill>
                  <a:prstClr val="white"/>
                </a:solidFill>
                <a:latin typeface="Arial"/>
              </a:rPr>
              <a:t> </a:t>
            </a:r>
          </a:p>
          <a:p>
            <a:pPr marL="285750" indent="-285750">
              <a:buFont typeface="Wingdings" pitchFamily="2" charset="2"/>
              <a:buChar char="ü"/>
            </a:pPr>
            <a:r>
              <a:rPr lang="es-ES" dirty="0" err="1">
                <a:solidFill>
                  <a:prstClr val="white"/>
                </a:solidFill>
                <a:latin typeface="Arial"/>
              </a:rPr>
              <a:t>Asplenia</a:t>
            </a:r>
            <a:r>
              <a:rPr lang="es-ES" dirty="0">
                <a:solidFill>
                  <a:prstClr val="white"/>
                </a:solidFill>
                <a:latin typeface="Arial"/>
              </a:rPr>
              <a:t> anatómica o disfunción esplénica grave </a:t>
            </a:r>
          </a:p>
          <a:p>
            <a:pPr marL="285750" indent="-285750">
              <a:buFont typeface="Wingdings" pitchFamily="2" charset="2"/>
              <a:buChar char="ü"/>
            </a:pPr>
            <a:r>
              <a:rPr lang="es-ES" dirty="0">
                <a:solidFill>
                  <a:prstClr val="white"/>
                </a:solidFill>
                <a:latin typeface="Arial"/>
              </a:rPr>
              <a:t>Inmunosupresión</a:t>
            </a:r>
          </a:p>
          <a:p>
            <a:pPr marL="285750" indent="-285750">
              <a:buFont typeface="Wingdings" pitchFamily="2" charset="2"/>
              <a:buChar char="ü"/>
            </a:pPr>
            <a:endParaRPr lang="es-ES" dirty="0">
              <a:solidFill>
                <a:prstClr val="white"/>
              </a:solidFill>
              <a:latin typeface="Arial"/>
            </a:endParaRPr>
          </a:p>
          <a:p>
            <a:pPr marL="285750" indent="-285750">
              <a:buFont typeface="Wingdings" pitchFamily="2" charset="2"/>
              <a:buChar char="ü"/>
            </a:pPr>
            <a:endParaRPr lang="es-ES" dirty="0">
              <a:solidFill>
                <a:prstClr val="white"/>
              </a:solidFill>
              <a:latin typeface="Arial"/>
            </a:endParaRPr>
          </a:p>
          <a:p>
            <a:r>
              <a:rPr lang="es-ES" dirty="0">
                <a:solidFill>
                  <a:prstClr val="white"/>
                </a:solidFill>
                <a:latin typeface="Arial"/>
              </a:rPr>
              <a:t>Meningococo C</a:t>
            </a:r>
          </a:p>
          <a:p>
            <a:r>
              <a:rPr lang="es-ES" dirty="0">
                <a:solidFill>
                  <a:prstClr val="white"/>
                </a:solidFill>
                <a:latin typeface="Arial"/>
              </a:rPr>
              <a:t>Igual que </a:t>
            </a:r>
            <a:r>
              <a:rPr lang="es-ES" dirty="0" err="1">
                <a:solidFill>
                  <a:prstClr val="white"/>
                </a:solidFill>
                <a:latin typeface="Arial"/>
              </a:rPr>
              <a:t>Hib</a:t>
            </a:r>
            <a:r>
              <a:rPr lang="es-ES" dirty="0">
                <a:solidFill>
                  <a:prstClr val="white"/>
                </a:solidFill>
                <a:latin typeface="Arial"/>
              </a:rPr>
              <a:t> </a:t>
            </a:r>
          </a:p>
        </p:txBody>
      </p:sp>
    </p:spTree>
    <p:extLst>
      <p:ext uri="{BB962C8B-B14F-4D97-AF65-F5344CB8AC3E}">
        <p14:creationId xmlns:p14="http://schemas.microsoft.com/office/powerpoint/2010/main" val="1023236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91544" y="889845"/>
            <a:ext cx="7488832" cy="4801314"/>
          </a:xfrm>
          <a:prstGeom prst="rect">
            <a:avLst/>
          </a:prstGeom>
        </p:spPr>
        <p:txBody>
          <a:bodyPr wrap="square">
            <a:spAutoFit/>
          </a:bodyPr>
          <a:lstStyle/>
          <a:p>
            <a:r>
              <a:rPr lang="es-ES" dirty="0">
                <a:solidFill>
                  <a:prstClr val="white"/>
                </a:solidFill>
                <a:latin typeface="Arial"/>
              </a:rPr>
              <a:t>5- Hepatitis A</a:t>
            </a:r>
          </a:p>
          <a:p>
            <a:endParaRPr lang="es-ES" dirty="0">
              <a:solidFill>
                <a:prstClr val="white"/>
              </a:solidFill>
              <a:latin typeface="Arial"/>
            </a:endParaRPr>
          </a:p>
          <a:p>
            <a:r>
              <a:rPr lang="es-ES" dirty="0">
                <a:solidFill>
                  <a:prstClr val="white"/>
                </a:solidFill>
                <a:latin typeface="Arial"/>
              </a:rPr>
              <a:t>Información general:</a:t>
            </a:r>
          </a:p>
          <a:p>
            <a:endParaRPr lang="es-ES" dirty="0">
              <a:solidFill>
                <a:prstClr val="white"/>
              </a:solidFill>
              <a:latin typeface="Arial"/>
            </a:endParaRPr>
          </a:p>
          <a:p>
            <a:r>
              <a:rPr lang="es-ES" dirty="0">
                <a:solidFill>
                  <a:prstClr val="white"/>
                </a:solidFill>
                <a:latin typeface="Arial"/>
              </a:rPr>
              <a:t>Solo se vacunará a personas con riesgo de infección. </a:t>
            </a:r>
          </a:p>
          <a:p>
            <a:r>
              <a:rPr lang="es-ES" dirty="0">
                <a:solidFill>
                  <a:prstClr val="white"/>
                </a:solidFill>
                <a:latin typeface="Arial"/>
              </a:rPr>
              <a:t>Una dosis y otra de recuerdo a partir de los 6 meses. </a:t>
            </a:r>
          </a:p>
          <a:p>
            <a:r>
              <a:rPr lang="es-ES" dirty="0">
                <a:solidFill>
                  <a:prstClr val="white"/>
                </a:solidFill>
                <a:latin typeface="Arial"/>
              </a:rPr>
              <a:t>Realizar marcadores pre-</a:t>
            </a:r>
            <a:r>
              <a:rPr lang="es-ES" dirty="0" err="1">
                <a:solidFill>
                  <a:prstClr val="white"/>
                </a:solidFill>
                <a:latin typeface="Arial"/>
              </a:rPr>
              <a:t>vacunales</a:t>
            </a:r>
            <a:r>
              <a:rPr lang="es-ES" dirty="0">
                <a:solidFill>
                  <a:prstClr val="white"/>
                </a:solidFill>
                <a:latin typeface="Arial"/>
              </a:rPr>
              <a:t> en nacidos antes de 1977.</a:t>
            </a:r>
          </a:p>
          <a:p>
            <a:r>
              <a:rPr lang="es-ES" dirty="0">
                <a:solidFill>
                  <a:prstClr val="white"/>
                </a:solidFill>
                <a:latin typeface="Arial"/>
              </a:rPr>
              <a:t>Población de riesgo:</a:t>
            </a:r>
          </a:p>
          <a:p>
            <a:r>
              <a:rPr lang="es-ES" dirty="0">
                <a:solidFill>
                  <a:prstClr val="white"/>
                </a:solidFill>
                <a:latin typeface="Arial"/>
              </a:rPr>
              <a:t>- Enfermedad hepática crónica y alcoholismo crónico</a:t>
            </a:r>
          </a:p>
          <a:p>
            <a:r>
              <a:rPr lang="es-ES" dirty="0">
                <a:solidFill>
                  <a:prstClr val="white"/>
                </a:solidFill>
                <a:latin typeface="Arial"/>
              </a:rPr>
              <a:t>- Trasplantados o en espera de trasplante</a:t>
            </a:r>
          </a:p>
          <a:p>
            <a:r>
              <a:rPr lang="es-ES" dirty="0">
                <a:solidFill>
                  <a:prstClr val="white"/>
                </a:solidFill>
                <a:latin typeface="Arial"/>
              </a:rPr>
              <a:t>- Infección por VIH</a:t>
            </a:r>
          </a:p>
          <a:p>
            <a:pPr marL="285750" indent="-285750">
              <a:buFontTx/>
              <a:buChar char="-"/>
            </a:pPr>
            <a:r>
              <a:rPr lang="es-ES" dirty="0">
                <a:solidFill>
                  <a:prstClr val="white"/>
                </a:solidFill>
                <a:latin typeface="Arial"/>
              </a:rPr>
              <a:t>Riesgo de exposición (personas que se inyectan drogas, personas con conductas sexuales de riesgo -prostitución, hombres que tienen relaciones sexuales con hombres-, personal ocupacional que viaja a zonas de alta endemia)</a:t>
            </a:r>
          </a:p>
          <a:p>
            <a:pPr marL="285750" indent="-285750">
              <a:buFontTx/>
              <a:buChar char="-"/>
            </a:pPr>
            <a:r>
              <a:rPr lang="es-ES" dirty="0">
                <a:solidFill>
                  <a:prstClr val="white"/>
                </a:solidFill>
                <a:latin typeface="Arial"/>
              </a:rPr>
              <a:t>CONTACTOS (caso índice</a:t>
            </a:r>
            <a:r>
              <a:rPr lang="es-ES" dirty="0" smtClean="0">
                <a:solidFill>
                  <a:prstClr val="white"/>
                </a:solidFill>
                <a:latin typeface="Arial"/>
              </a:rPr>
              <a:t>)</a:t>
            </a:r>
          </a:p>
          <a:p>
            <a:pPr marL="285750" indent="-285750">
              <a:buFontTx/>
              <a:buChar char="-"/>
            </a:pPr>
            <a:r>
              <a:rPr lang="es-ES" dirty="0" smtClean="0">
                <a:solidFill>
                  <a:prstClr val="white"/>
                </a:solidFill>
                <a:latin typeface="Arial"/>
              </a:rPr>
              <a:t>Personal Sanitario en riesgo</a:t>
            </a:r>
            <a:endParaRPr lang="es-ES_tradnl" dirty="0">
              <a:solidFill>
                <a:prstClr val="white"/>
              </a:solidFill>
              <a:latin typeface="Arial"/>
            </a:endParaRPr>
          </a:p>
        </p:txBody>
      </p:sp>
    </p:spTree>
    <p:extLst>
      <p:ext uri="{BB962C8B-B14F-4D97-AF65-F5344CB8AC3E}">
        <p14:creationId xmlns:p14="http://schemas.microsoft.com/office/powerpoint/2010/main" val="239353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15683" y="404664"/>
            <a:ext cx="9144000" cy="5909310"/>
          </a:xfrm>
          <a:prstGeom prst="rect">
            <a:avLst/>
          </a:prstGeom>
        </p:spPr>
        <p:txBody>
          <a:bodyPr wrap="square">
            <a:spAutoFit/>
          </a:bodyPr>
          <a:lstStyle/>
          <a:p>
            <a:r>
              <a:rPr lang="es-ES" dirty="0">
                <a:solidFill>
                  <a:prstClr val="white"/>
                </a:solidFill>
                <a:latin typeface="Arial"/>
              </a:rPr>
              <a:t>Enfermedad </a:t>
            </a:r>
            <a:r>
              <a:rPr lang="es-ES" dirty="0" err="1">
                <a:solidFill>
                  <a:prstClr val="white"/>
                </a:solidFill>
                <a:latin typeface="Arial"/>
              </a:rPr>
              <a:t>meningocócica</a:t>
            </a:r>
            <a:endParaRPr lang="es-ES" dirty="0">
              <a:solidFill>
                <a:prstClr val="white"/>
              </a:solidFill>
              <a:latin typeface="Arial"/>
            </a:endParaRPr>
          </a:p>
          <a:p>
            <a:endParaRPr lang="es-ES" dirty="0">
              <a:solidFill>
                <a:prstClr val="white"/>
              </a:solidFill>
              <a:latin typeface="Arial"/>
            </a:endParaRPr>
          </a:p>
          <a:p>
            <a:r>
              <a:rPr lang="es-ES" dirty="0">
                <a:solidFill>
                  <a:prstClr val="white"/>
                </a:solidFill>
                <a:latin typeface="Arial"/>
              </a:rPr>
              <a:t>Población de riesgo:</a:t>
            </a:r>
          </a:p>
          <a:p>
            <a:endParaRPr lang="es-ES" dirty="0">
              <a:solidFill>
                <a:prstClr val="white"/>
              </a:solidFill>
              <a:latin typeface="Arial"/>
            </a:endParaRPr>
          </a:p>
          <a:p>
            <a:pPr marL="285750" indent="-285750">
              <a:buFont typeface="Wingdings" pitchFamily="2" charset="2"/>
              <a:buChar char="q"/>
            </a:pPr>
            <a:r>
              <a:rPr lang="es-ES" dirty="0" err="1">
                <a:solidFill>
                  <a:prstClr val="white"/>
                </a:solidFill>
                <a:latin typeface="Arial"/>
              </a:rPr>
              <a:t>MenB</a:t>
            </a:r>
            <a:r>
              <a:rPr lang="es-ES" dirty="0">
                <a:solidFill>
                  <a:prstClr val="white"/>
                </a:solidFill>
                <a:latin typeface="Arial"/>
              </a:rPr>
              <a:t>: 2 dosis en personas de grupos de riesgo</a:t>
            </a:r>
          </a:p>
          <a:p>
            <a:pPr lvl="1"/>
            <a:r>
              <a:rPr lang="es-ES" dirty="0">
                <a:solidFill>
                  <a:prstClr val="white"/>
                </a:solidFill>
                <a:latin typeface="Arial"/>
              </a:rPr>
              <a:t>-   </a:t>
            </a:r>
            <a:r>
              <a:rPr lang="es-ES" dirty="0" err="1">
                <a:solidFill>
                  <a:prstClr val="white"/>
                </a:solidFill>
                <a:latin typeface="Arial"/>
              </a:rPr>
              <a:t>Asplenia</a:t>
            </a:r>
            <a:r>
              <a:rPr lang="es-ES" dirty="0">
                <a:solidFill>
                  <a:prstClr val="white"/>
                </a:solidFill>
                <a:latin typeface="Arial"/>
              </a:rPr>
              <a:t> anatómica o disfunción esplénica grave</a:t>
            </a:r>
          </a:p>
          <a:p>
            <a:pPr lvl="1"/>
            <a:r>
              <a:rPr lang="es-ES" dirty="0">
                <a:solidFill>
                  <a:prstClr val="white"/>
                </a:solidFill>
                <a:latin typeface="Arial"/>
              </a:rPr>
              <a:t>-   Deficiencias sistema complemento</a:t>
            </a:r>
          </a:p>
          <a:p>
            <a:pPr lvl="1"/>
            <a:r>
              <a:rPr lang="es-ES" dirty="0">
                <a:solidFill>
                  <a:prstClr val="white"/>
                </a:solidFill>
                <a:latin typeface="Arial"/>
              </a:rPr>
              <a:t>-   Tratamiento con </a:t>
            </a:r>
            <a:r>
              <a:rPr lang="es-ES" dirty="0" err="1">
                <a:solidFill>
                  <a:prstClr val="white"/>
                </a:solidFill>
                <a:latin typeface="Arial"/>
              </a:rPr>
              <a:t>eculizumab</a:t>
            </a:r>
            <a:endParaRPr lang="es-ES" dirty="0">
              <a:solidFill>
                <a:prstClr val="white"/>
              </a:solidFill>
              <a:latin typeface="Arial"/>
            </a:endParaRPr>
          </a:p>
          <a:p>
            <a:pPr lvl="1"/>
            <a:r>
              <a:rPr lang="es-ES" dirty="0">
                <a:solidFill>
                  <a:prstClr val="white"/>
                </a:solidFill>
                <a:latin typeface="Arial"/>
              </a:rPr>
              <a:t>-   Trasplante de progenitores hematopoyéticos</a:t>
            </a:r>
          </a:p>
          <a:p>
            <a:pPr marL="742950" lvl="1" indent="-285750">
              <a:buFontTx/>
              <a:buChar char="-"/>
            </a:pPr>
            <a:r>
              <a:rPr lang="es-ES" dirty="0">
                <a:solidFill>
                  <a:prstClr val="white"/>
                </a:solidFill>
                <a:latin typeface="Arial"/>
              </a:rPr>
              <a:t>Padecimiento anterior de enfermedad </a:t>
            </a:r>
            <a:r>
              <a:rPr lang="es-ES" dirty="0" err="1">
                <a:solidFill>
                  <a:prstClr val="white"/>
                </a:solidFill>
                <a:latin typeface="Arial"/>
              </a:rPr>
              <a:t>meningocócica</a:t>
            </a:r>
            <a:r>
              <a:rPr lang="es-ES" dirty="0">
                <a:solidFill>
                  <a:prstClr val="white"/>
                </a:solidFill>
                <a:latin typeface="Arial"/>
              </a:rPr>
              <a:t> invasora</a:t>
            </a:r>
          </a:p>
          <a:p>
            <a:pPr marL="742950" lvl="1" indent="-285750">
              <a:buFontTx/>
              <a:buChar char="-"/>
            </a:pPr>
            <a:r>
              <a:rPr lang="es-ES" dirty="0">
                <a:solidFill>
                  <a:prstClr val="white"/>
                </a:solidFill>
                <a:latin typeface="Arial"/>
              </a:rPr>
              <a:t>Personal de laboratorio expuesto a meningococo</a:t>
            </a:r>
          </a:p>
          <a:p>
            <a:pPr marL="742950" lvl="1" indent="-285750">
              <a:buFontTx/>
              <a:buChar char="-"/>
            </a:pPr>
            <a:endParaRPr lang="es-ES" dirty="0">
              <a:solidFill>
                <a:prstClr val="white"/>
              </a:solidFill>
              <a:latin typeface="Arial"/>
            </a:endParaRPr>
          </a:p>
          <a:p>
            <a:pPr marL="285750" indent="-285750">
              <a:buFont typeface="Wingdings" pitchFamily="2" charset="2"/>
              <a:buChar char="q"/>
            </a:pPr>
            <a:r>
              <a:rPr lang="es-ES" dirty="0" err="1">
                <a:solidFill>
                  <a:prstClr val="white"/>
                </a:solidFill>
                <a:latin typeface="Arial"/>
              </a:rPr>
              <a:t>MenACWY</a:t>
            </a:r>
            <a:r>
              <a:rPr lang="es-ES" dirty="0">
                <a:solidFill>
                  <a:prstClr val="white"/>
                </a:solidFill>
                <a:latin typeface="Arial"/>
              </a:rPr>
              <a:t>: 2 dosis en personas de grupos de riesgo</a:t>
            </a:r>
          </a:p>
          <a:p>
            <a:pPr lvl="1"/>
            <a:r>
              <a:rPr lang="es-ES" dirty="0">
                <a:solidFill>
                  <a:prstClr val="white"/>
                </a:solidFill>
                <a:latin typeface="Arial"/>
              </a:rPr>
              <a:t>-   </a:t>
            </a:r>
            <a:r>
              <a:rPr lang="es-ES" dirty="0" err="1">
                <a:solidFill>
                  <a:prstClr val="white"/>
                </a:solidFill>
                <a:latin typeface="Arial"/>
              </a:rPr>
              <a:t>Asplenia</a:t>
            </a:r>
            <a:r>
              <a:rPr lang="es-ES" dirty="0">
                <a:solidFill>
                  <a:prstClr val="white"/>
                </a:solidFill>
                <a:latin typeface="Arial"/>
              </a:rPr>
              <a:t> anatómica o disfunción esplénica grave</a:t>
            </a:r>
          </a:p>
          <a:p>
            <a:pPr lvl="1"/>
            <a:r>
              <a:rPr lang="es-ES" dirty="0">
                <a:solidFill>
                  <a:prstClr val="white"/>
                </a:solidFill>
                <a:latin typeface="Arial"/>
              </a:rPr>
              <a:t>-   Deficiencias sistema complemento</a:t>
            </a:r>
          </a:p>
          <a:p>
            <a:pPr lvl="1"/>
            <a:r>
              <a:rPr lang="es-ES" dirty="0">
                <a:solidFill>
                  <a:prstClr val="white"/>
                </a:solidFill>
                <a:latin typeface="Arial"/>
              </a:rPr>
              <a:t>-   Tratamiento con </a:t>
            </a:r>
            <a:r>
              <a:rPr lang="es-ES" dirty="0" err="1">
                <a:solidFill>
                  <a:prstClr val="white"/>
                </a:solidFill>
                <a:latin typeface="Arial"/>
              </a:rPr>
              <a:t>eculizumab</a:t>
            </a:r>
            <a:endParaRPr lang="es-ES" dirty="0">
              <a:solidFill>
                <a:prstClr val="white"/>
              </a:solidFill>
              <a:latin typeface="Arial"/>
            </a:endParaRPr>
          </a:p>
          <a:p>
            <a:pPr lvl="1"/>
            <a:r>
              <a:rPr lang="es-ES" dirty="0">
                <a:solidFill>
                  <a:prstClr val="white"/>
                </a:solidFill>
                <a:latin typeface="Arial"/>
              </a:rPr>
              <a:t>-   Trasplante de progenitores hematopoyéticos</a:t>
            </a:r>
          </a:p>
          <a:p>
            <a:pPr lvl="1"/>
            <a:r>
              <a:rPr lang="es-ES" dirty="0">
                <a:solidFill>
                  <a:prstClr val="white"/>
                </a:solidFill>
                <a:latin typeface="Arial"/>
              </a:rPr>
              <a:t>-   Padecimiento anterior de enfermedad </a:t>
            </a:r>
            <a:r>
              <a:rPr lang="es-ES" dirty="0" err="1">
                <a:solidFill>
                  <a:prstClr val="white"/>
                </a:solidFill>
                <a:latin typeface="Arial"/>
              </a:rPr>
              <a:t>meningocócica</a:t>
            </a:r>
            <a:r>
              <a:rPr lang="es-ES" dirty="0">
                <a:solidFill>
                  <a:prstClr val="white"/>
                </a:solidFill>
                <a:latin typeface="Arial"/>
              </a:rPr>
              <a:t> invasora</a:t>
            </a:r>
          </a:p>
          <a:p>
            <a:pPr lvl="1"/>
            <a:r>
              <a:rPr lang="es-ES" dirty="0">
                <a:solidFill>
                  <a:prstClr val="white"/>
                </a:solidFill>
                <a:latin typeface="Arial"/>
              </a:rPr>
              <a:t>-   Personal de laboratorio expuesto a meningococo</a:t>
            </a:r>
          </a:p>
          <a:p>
            <a:pPr marL="742950" lvl="1" indent="-285750">
              <a:buFontTx/>
              <a:buChar char="-"/>
            </a:pPr>
            <a:r>
              <a:rPr lang="es-ES" dirty="0">
                <a:solidFill>
                  <a:prstClr val="white"/>
                </a:solidFill>
                <a:latin typeface="Arial"/>
              </a:rPr>
              <a:t>Infección por VIH</a:t>
            </a:r>
          </a:p>
          <a:p>
            <a:pPr marL="742950" lvl="1" indent="-285750">
              <a:buFontTx/>
              <a:buChar char="-"/>
            </a:pPr>
            <a:r>
              <a:rPr lang="es-ES" dirty="0">
                <a:solidFill>
                  <a:prstClr val="white"/>
                </a:solidFill>
                <a:latin typeface="Arial"/>
              </a:rPr>
              <a:t>Viajeros</a:t>
            </a:r>
            <a:endParaRPr lang="es-ES_tradnl" dirty="0">
              <a:solidFill>
                <a:prstClr val="white"/>
              </a:solidFill>
              <a:latin typeface="Arial"/>
            </a:endParaRPr>
          </a:p>
        </p:txBody>
      </p:sp>
    </p:spTree>
    <p:extLst>
      <p:ext uri="{BB962C8B-B14F-4D97-AF65-F5344CB8AC3E}">
        <p14:creationId xmlns:p14="http://schemas.microsoft.com/office/powerpoint/2010/main" val="3626558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24" t="18848" b="30664"/>
          <a:stretch/>
        </p:blipFill>
        <p:spPr bwMode="auto">
          <a:xfrm>
            <a:off x="1524001" y="908721"/>
            <a:ext cx="10787061"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507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63552" y="561355"/>
            <a:ext cx="7344816" cy="2862322"/>
          </a:xfrm>
          <a:prstGeom prst="rect">
            <a:avLst/>
          </a:prstGeom>
        </p:spPr>
        <p:txBody>
          <a:bodyPr wrap="square">
            <a:spAutoFit/>
          </a:bodyPr>
          <a:lstStyle/>
          <a:p>
            <a:r>
              <a:rPr lang="es-ES" dirty="0">
                <a:solidFill>
                  <a:prstClr val="white"/>
                </a:solidFill>
                <a:latin typeface="Arial"/>
              </a:rPr>
              <a:t>7- Varicela</a:t>
            </a:r>
          </a:p>
          <a:p>
            <a:endParaRPr lang="es-ES" dirty="0">
              <a:solidFill>
                <a:prstClr val="white"/>
              </a:solidFill>
              <a:latin typeface="Arial"/>
            </a:endParaRPr>
          </a:p>
          <a:p>
            <a:r>
              <a:rPr lang="es-ES" dirty="0">
                <a:solidFill>
                  <a:prstClr val="white"/>
                </a:solidFill>
                <a:latin typeface="Arial"/>
              </a:rPr>
              <a:t>Se realizará serología de varicela en personas adultas que no refieran antecedentes de padecimiento o este sea incierto. </a:t>
            </a:r>
          </a:p>
          <a:p>
            <a:r>
              <a:rPr lang="es-ES" dirty="0">
                <a:solidFill>
                  <a:prstClr val="white"/>
                </a:solidFill>
                <a:latin typeface="Arial"/>
              </a:rPr>
              <a:t>En caso de serología negativa se administrarán 2 dosis de vacuna frente a varicela separadas 4-8 semanas. </a:t>
            </a:r>
          </a:p>
          <a:p>
            <a:r>
              <a:rPr lang="es-ES" dirty="0">
                <a:solidFill>
                  <a:prstClr val="white"/>
                </a:solidFill>
                <a:latin typeface="Arial"/>
              </a:rPr>
              <a:t>La recepción previa de dos dosis de vacuna es sinónimo de inmunidad.</a:t>
            </a:r>
          </a:p>
          <a:p>
            <a:r>
              <a:rPr lang="es-ES" dirty="0">
                <a:solidFill>
                  <a:prstClr val="white"/>
                </a:solidFill>
                <a:latin typeface="Arial"/>
              </a:rPr>
              <a:t>Está contraindicada la vacunación en embarazadas y personas con inmunodeficiencias</a:t>
            </a:r>
            <a:endParaRPr lang="es-ES_tradnl" dirty="0">
              <a:solidFill>
                <a:prstClr val="white"/>
              </a:solidFill>
              <a:latin typeface="Arial"/>
            </a:endParaRPr>
          </a:p>
        </p:txBody>
      </p:sp>
    </p:spTree>
    <p:extLst>
      <p:ext uri="{BB962C8B-B14F-4D97-AF65-F5344CB8AC3E}">
        <p14:creationId xmlns:p14="http://schemas.microsoft.com/office/powerpoint/2010/main" val="599321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05708" y="404664"/>
            <a:ext cx="7458644" cy="3139321"/>
          </a:xfrm>
          <a:prstGeom prst="rect">
            <a:avLst/>
          </a:prstGeom>
        </p:spPr>
        <p:txBody>
          <a:bodyPr wrap="square">
            <a:spAutoFit/>
          </a:bodyPr>
          <a:lstStyle/>
          <a:p>
            <a:r>
              <a:rPr lang="es-ES" dirty="0">
                <a:solidFill>
                  <a:prstClr val="white"/>
                </a:solidFill>
                <a:latin typeface="Arial"/>
              </a:rPr>
              <a:t>8- Herpes zóster</a:t>
            </a:r>
          </a:p>
          <a:p>
            <a:r>
              <a:rPr lang="es-ES" dirty="0" err="1"/>
              <a:t>Shingrix</a:t>
            </a:r>
            <a:r>
              <a:rPr lang="es-ES" dirty="0"/>
              <a:t> polvo y suspensión para suspensión inyectable</a:t>
            </a:r>
          </a:p>
          <a:p>
            <a:r>
              <a:rPr lang="es-ES" dirty="0"/>
              <a:t>Vacuna frente al herpes zóster (recombinante, </a:t>
            </a:r>
            <a:r>
              <a:rPr lang="es-ES" dirty="0" err="1"/>
              <a:t>adyuvada</a:t>
            </a:r>
            <a:r>
              <a:rPr lang="es-ES" dirty="0" smtClean="0"/>
              <a:t>). 2 dosis separadas 4-8 semanas.</a:t>
            </a:r>
            <a:endParaRPr lang="es-ES" dirty="0"/>
          </a:p>
          <a:p>
            <a:endParaRPr lang="es-ES" dirty="0">
              <a:solidFill>
                <a:prstClr val="white"/>
              </a:solidFill>
              <a:latin typeface="Arial"/>
            </a:endParaRPr>
          </a:p>
          <a:p>
            <a:r>
              <a:rPr lang="es-ES" dirty="0">
                <a:solidFill>
                  <a:prstClr val="white"/>
                </a:solidFill>
                <a:latin typeface="Arial"/>
              </a:rPr>
              <a:t>Población de riesgo</a:t>
            </a:r>
            <a:r>
              <a:rPr lang="es-ES" dirty="0" smtClean="0">
                <a:solidFill>
                  <a:prstClr val="white"/>
                </a:solidFill>
                <a:latin typeface="Arial"/>
              </a:rPr>
              <a:t>: en general el Grupo 7 de riesgo para vacunas Covid, por </a:t>
            </a:r>
            <a:r>
              <a:rPr lang="es-ES" dirty="0" err="1" smtClean="0">
                <a:solidFill>
                  <a:prstClr val="white"/>
                </a:solidFill>
                <a:latin typeface="Arial"/>
              </a:rPr>
              <a:t>ej</a:t>
            </a:r>
            <a:r>
              <a:rPr lang="es-ES" dirty="0" smtClean="0">
                <a:solidFill>
                  <a:prstClr val="white"/>
                </a:solidFill>
                <a:latin typeface="Arial"/>
              </a:rPr>
              <a:t>:</a:t>
            </a:r>
            <a:endParaRPr lang="es-ES" dirty="0">
              <a:solidFill>
                <a:prstClr val="white"/>
              </a:solidFill>
              <a:latin typeface="Arial"/>
            </a:endParaRPr>
          </a:p>
          <a:p>
            <a:pPr lvl="1"/>
            <a:r>
              <a:rPr lang="es-ES" dirty="0" smtClean="0">
                <a:solidFill>
                  <a:prstClr val="white"/>
                </a:solidFill>
                <a:latin typeface="Arial"/>
              </a:rPr>
              <a:t>- </a:t>
            </a:r>
            <a:r>
              <a:rPr lang="es-ES" dirty="0">
                <a:solidFill>
                  <a:prstClr val="white"/>
                </a:solidFill>
                <a:latin typeface="Arial"/>
              </a:rPr>
              <a:t>Trasplantados (TOS y TPH) o en espera del mismo (TOS)</a:t>
            </a:r>
          </a:p>
          <a:p>
            <a:pPr marL="742950" lvl="1" indent="-285750">
              <a:buFontTx/>
              <a:buChar char="-"/>
            </a:pPr>
            <a:r>
              <a:rPr lang="es-ES" dirty="0" smtClean="0">
                <a:solidFill>
                  <a:prstClr val="white"/>
                </a:solidFill>
                <a:latin typeface="Arial"/>
              </a:rPr>
              <a:t>Infección </a:t>
            </a:r>
            <a:r>
              <a:rPr lang="es-ES" dirty="0">
                <a:solidFill>
                  <a:prstClr val="white"/>
                </a:solidFill>
                <a:latin typeface="Arial"/>
              </a:rPr>
              <a:t>por </a:t>
            </a:r>
            <a:r>
              <a:rPr lang="es-ES" dirty="0" smtClean="0">
                <a:solidFill>
                  <a:prstClr val="white"/>
                </a:solidFill>
                <a:latin typeface="Arial"/>
              </a:rPr>
              <a:t>VIH</a:t>
            </a:r>
          </a:p>
          <a:p>
            <a:pPr marL="742950" lvl="1" indent="-285750">
              <a:buFontTx/>
              <a:buChar char="-"/>
            </a:pPr>
            <a:r>
              <a:rPr lang="es-ES" dirty="0" smtClean="0">
                <a:solidFill>
                  <a:prstClr val="white"/>
                </a:solidFill>
                <a:latin typeface="Arial"/>
              </a:rPr>
              <a:t>En general adultos mayores de 50 años</a:t>
            </a:r>
          </a:p>
          <a:p>
            <a:pPr lvl="1"/>
            <a:endParaRPr lang="es-ES_tradnl" dirty="0">
              <a:solidFill>
                <a:prstClr val="white"/>
              </a:solidFill>
              <a:latin typeface="Arial"/>
            </a:endParaRPr>
          </a:p>
        </p:txBody>
      </p:sp>
      <p:sp>
        <p:nvSpPr>
          <p:cNvPr id="3" name="2 Rectángulo"/>
          <p:cNvSpPr/>
          <p:nvPr/>
        </p:nvSpPr>
        <p:spPr>
          <a:xfrm>
            <a:off x="1584141" y="3200845"/>
            <a:ext cx="8280920" cy="2585323"/>
          </a:xfrm>
          <a:prstGeom prst="rect">
            <a:avLst/>
          </a:prstGeom>
        </p:spPr>
        <p:txBody>
          <a:bodyPr wrap="square">
            <a:spAutoFit/>
          </a:bodyPr>
          <a:lstStyle/>
          <a:p>
            <a:r>
              <a:rPr lang="es-ES" dirty="0">
                <a:solidFill>
                  <a:prstClr val="white"/>
                </a:solidFill>
                <a:latin typeface="Arial"/>
              </a:rPr>
              <a:t>9- Virus del Papiloma Humano</a:t>
            </a:r>
          </a:p>
          <a:p>
            <a:r>
              <a:rPr lang="es-ES" dirty="0" err="1" smtClean="0">
                <a:solidFill>
                  <a:prstClr val="white"/>
                </a:solidFill>
                <a:latin typeface="Arial"/>
              </a:rPr>
              <a:t>Cervarix</a:t>
            </a:r>
            <a:r>
              <a:rPr lang="es-ES" dirty="0" smtClean="0">
                <a:solidFill>
                  <a:prstClr val="white"/>
                </a:solidFill>
                <a:latin typeface="Arial"/>
              </a:rPr>
              <a:t> o </a:t>
            </a:r>
            <a:r>
              <a:rPr lang="es-ES" dirty="0" err="1" smtClean="0">
                <a:solidFill>
                  <a:prstClr val="white"/>
                </a:solidFill>
                <a:latin typeface="Arial"/>
              </a:rPr>
              <a:t>Gardasil</a:t>
            </a:r>
            <a:r>
              <a:rPr lang="es-ES" dirty="0" smtClean="0">
                <a:solidFill>
                  <a:prstClr val="white"/>
                </a:solidFill>
                <a:latin typeface="Arial"/>
              </a:rPr>
              <a:t> 9</a:t>
            </a:r>
            <a:endParaRPr lang="es-ES" dirty="0">
              <a:solidFill>
                <a:prstClr val="white"/>
              </a:solidFill>
              <a:latin typeface="Arial"/>
            </a:endParaRPr>
          </a:p>
          <a:p>
            <a:r>
              <a:rPr lang="es-ES" dirty="0">
                <a:solidFill>
                  <a:prstClr val="white"/>
                </a:solidFill>
                <a:latin typeface="Arial"/>
              </a:rPr>
              <a:t>Población de riesgo:</a:t>
            </a:r>
          </a:p>
          <a:p>
            <a:r>
              <a:rPr lang="es-ES" dirty="0">
                <a:solidFill>
                  <a:prstClr val="white"/>
                </a:solidFill>
                <a:latin typeface="Arial"/>
              </a:rPr>
              <a:t>Se administrarán 3 dosis tanto a hombres como a </a:t>
            </a:r>
            <a:r>
              <a:rPr lang="es-ES" dirty="0" smtClean="0">
                <a:solidFill>
                  <a:prstClr val="white"/>
                </a:solidFill>
                <a:latin typeface="Arial"/>
              </a:rPr>
              <a:t>mujeres</a:t>
            </a:r>
            <a:endParaRPr lang="es-ES" dirty="0">
              <a:solidFill>
                <a:prstClr val="white"/>
              </a:solidFill>
              <a:latin typeface="Arial"/>
            </a:endParaRPr>
          </a:p>
          <a:p>
            <a:pPr lvl="1"/>
            <a:r>
              <a:rPr lang="es-ES" dirty="0">
                <a:solidFill>
                  <a:prstClr val="white"/>
                </a:solidFill>
                <a:latin typeface="Arial"/>
              </a:rPr>
              <a:t>- Síndrome WHIM (IDP): vacuna que cubra tipos 6 y 11</a:t>
            </a:r>
          </a:p>
          <a:p>
            <a:pPr lvl="1"/>
            <a:r>
              <a:rPr lang="es-ES" dirty="0">
                <a:solidFill>
                  <a:prstClr val="white"/>
                </a:solidFill>
                <a:latin typeface="Arial"/>
              </a:rPr>
              <a:t>- Infección por VIH, hasta los 26 años</a:t>
            </a:r>
          </a:p>
          <a:p>
            <a:pPr lvl="1"/>
            <a:r>
              <a:rPr lang="es-ES" dirty="0">
                <a:solidFill>
                  <a:prstClr val="white"/>
                </a:solidFill>
                <a:latin typeface="Arial"/>
              </a:rPr>
              <a:t>- Hombres que tienen relaciones sexuales con hombres, hasta los 26 años</a:t>
            </a:r>
          </a:p>
          <a:p>
            <a:pPr lvl="1"/>
            <a:r>
              <a:rPr lang="es-ES" dirty="0">
                <a:solidFill>
                  <a:prstClr val="white"/>
                </a:solidFill>
                <a:latin typeface="Arial"/>
              </a:rPr>
              <a:t>- Personas en situación de prostitución, hasta los 26 años</a:t>
            </a:r>
          </a:p>
          <a:p>
            <a:pPr lvl="1"/>
            <a:r>
              <a:rPr lang="es-ES" dirty="0">
                <a:solidFill>
                  <a:prstClr val="white"/>
                </a:solidFill>
                <a:latin typeface="Arial"/>
              </a:rPr>
              <a:t>- Mujeres con tratamiento </a:t>
            </a:r>
            <a:r>
              <a:rPr lang="es-ES" dirty="0" err="1">
                <a:solidFill>
                  <a:prstClr val="white"/>
                </a:solidFill>
                <a:latin typeface="Arial"/>
              </a:rPr>
              <a:t>escisional</a:t>
            </a:r>
            <a:r>
              <a:rPr lang="es-ES" dirty="0">
                <a:solidFill>
                  <a:prstClr val="white"/>
                </a:solidFill>
                <a:latin typeface="Arial"/>
              </a:rPr>
              <a:t> de cérvix (cualquier edad)</a:t>
            </a:r>
            <a:endParaRPr lang="es-ES_tradnl" dirty="0">
              <a:solidFill>
                <a:prstClr val="white"/>
              </a:solidFill>
              <a:latin typeface="Arial"/>
            </a:endParaRPr>
          </a:p>
        </p:txBody>
      </p:sp>
      <p:sp>
        <p:nvSpPr>
          <p:cNvPr id="4" name="3 Rectángulo"/>
          <p:cNvSpPr/>
          <p:nvPr/>
        </p:nvSpPr>
        <p:spPr>
          <a:xfrm>
            <a:off x="1584141" y="6157959"/>
            <a:ext cx="9036496" cy="400110"/>
          </a:xfrm>
          <a:prstGeom prst="rect">
            <a:avLst/>
          </a:prstGeom>
        </p:spPr>
        <p:txBody>
          <a:bodyPr wrap="square">
            <a:spAutoFit/>
          </a:bodyPr>
          <a:lstStyle/>
          <a:p>
            <a:r>
              <a:rPr lang="es-ES" sz="1000" dirty="0">
                <a:solidFill>
                  <a:prstClr val="white"/>
                </a:solidFill>
                <a:latin typeface="Arial"/>
              </a:rPr>
              <a:t>El </a:t>
            </a:r>
            <a:r>
              <a:rPr lang="es-ES" sz="1000" i="1" dirty="0">
                <a:solidFill>
                  <a:prstClr val="white"/>
                </a:solidFill>
                <a:latin typeface="Arial"/>
              </a:rPr>
              <a:t>síndrome WHIM</a:t>
            </a:r>
            <a:r>
              <a:rPr lang="es-ES" sz="1000" dirty="0">
                <a:solidFill>
                  <a:prstClr val="white"/>
                </a:solidFill>
                <a:latin typeface="Arial"/>
              </a:rPr>
              <a:t> (verrugas, </a:t>
            </a:r>
            <a:r>
              <a:rPr lang="es-ES" sz="1000" dirty="0" err="1">
                <a:solidFill>
                  <a:prstClr val="white"/>
                </a:solidFill>
                <a:latin typeface="Arial"/>
              </a:rPr>
              <a:t>hipogammaglobulinemia</a:t>
            </a:r>
            <a:r>
              <a:rPr lang="es-ES" sz="1000" dirty="0">
                <a:solidFill>
                  <a:prstClr val="white"/>
                </a:solidFill>
                <a:latin typeface="Arial"/>
              </a:rPr>
              <a:t>, infecciones y </a:t>
            </a:r>
            <a:r>
              <a:rPr lang="es-ES" sz="1000" dirty="0" err="1">
                <a:solidFill>
                  <a:prstClr val="white"/>
                </a:solidFill>
                <a:latin typeface="Arial"/>
              </a:rPr>
              <a:t>mielocatexis</a:t>
            </a:r>
            <a:r>
              <a:rPr lang="es-ES" sz="1000" dirty="0">
                <a:solidFill>
                  <a:prstClr val="white"/>
                </a:solidFill>
                <a:latin typeface="Arial"/>
              </a:rPr>
              <a:t>) es una enfermedad inmunitaria congénita autosómica dominante ...</a:t>
            </a:r>
          </a:p>
          <a:p>
            <a:r>
              <a:rPr lang="es-ES" sz="1000" dirty="0">
                <a:solidFill>
                  <a:prstClr val="white"/>
                </a:solidFill>
                <a:latin typeface="Arial"/>
              </a:rPr>
              <a:t>Actualmente hay más de 150 inmunodeficiencias primarias (IDP)</a:t>
            </a:r>
            <a:endParaRPr lang="es-ES_tradnl" sz="1000" dirty="0">
              <a:solidFill>
                <a:prstClr val="white"/>
              </a:solidFill>
              <a:latin typeface="Arial"/>
            </a:endParaRPr>
          </a:p>
        </p:txBody>
      </p:sp>
    </p:spTree>
    <p:extLst>
      <p:ext uri="{BB962C8B-B14F-4D97-AF65-F5344CB8AC3E}">
        <p14:creationId xmlns:p14="http://schemas.microsoft.com/office/powerpoint/2010/main" val="224868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_tradnl" dirty="0"/>
              <a:t>VACUNAS</a:t>
            </a:r>
          </a:p>
        </p:txBody>
      </p:sp>
      <p:sp>
        <p:nvSpPr>
          <p:cNvPr id="3" name="2 Subtítulo"/>
          <p:cNvSpPr>
            <a:spLocks noGrp="1"/>
          </p:cNvSpPr>
          <p:nvPr>
            <p:ph type="subTitle" idx="1"/>
          </p:nvPr>
        </p:nvSpPr>
        <p:spPr/>
        <p:txBody>
          <a:bodyPr/>
          <a:lstStyle/>
          <a:p>
            <a:r>
              <a:rPr lang="es-ES_tradnl" dirty="0">
                <a:solidFill>
                  <a:schemeClr val="tx1"/>
                </a:solidFill>
              </a:rPr>
              <a:t>Calendario vacunas del adulto</a:t>
            </a:r>
          </a:p>
          <a:p>
            <a:r>
              <a:rPr lang="es-ES_tradnl" dirty="0" smtClean="0">
                <a:solidFill>
                  <a:schemeClr val="tx1"/>
                </a:solidFill>
              </a:rPr>
              <a:t>2021</a:t>
            </a:r>
            <a:endParaRPr lang="es-ES_tradnl" dirty="0">
              <a:solidFill>
                <a:schemeClr val="tx1"/>
              </a:solidFill>
            </a:endParaRPr>
          </a:p>
        </p:txBody>
      </p:sp>
    </p:spTree>
    <p:extLst>
      <p:ext uri="{BB962C8B-B14F-4D97-AF65-F5344CB8AC3E}">
        <p14:creationId xmlns:p14="http://schemas.microsoft.com/office/powerpoint/2010/main" val="3806166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51992" y="476673"/>
            <a:ext cx="9144000" cy="5078313"/>
          </a:xfrm>
          <a:prstGeom prst="rect">
            <a:avLst/>
          </a:prstGeom>
        </p:spPr>
        <p:txBody>
          <a:bodyPr wrap="square">
            <a:spAutoFit/>
          </a:bodyPr>
          <a:lstStyle/>
          <a:p>
            <a:r>
              <a:rPr lang="es-ES" dirty="0">
                <a:solidFill>
                  <a:prstClr val="white"/>
                </a:solidFill>
                <a:latin typeface="Arial"/>
              </a:rPr>
              <a:t>Enfermedad </a:t>
            </a:r>
            <a:r>
              <a:rPr lang="es-ES" dirty="0" err="1">
                <a:solidFill>
                  <a:prstClr val="white"/>
                </a:solidFill>
                <a:latin typeface="Arial"/>
              </a:rPr>
              <a:t>neumocócica</a:t>
            </a:r>
            <a:endParaRPr lang="es-ES" dirty="0">
              <a:solidFill>
                <a:prstClr val="white"/>
              </a:solidFill>
              <a:latin typeface="Arial"/>
            </a:endParaRPr>
          </a:p>
          <a:p>
            <a:endParaRPr lang="es-ES" dirty="0">
              <a:solidFill>
                <a:prstClr val="white"/>
              </a:solidFill>
              <a:latin typeface="Arial"/>
            </a:endParaRPr>
          </a:p>
          <a:p>
            <a:r>
              <a:rPr lang="es-ES" dirty="0">
                <a:solidFill>
                  <a:prstClr val="white"/>
                </a:solidFill>
                <a:latin typeface="Arial"/>
              </a:rPr>
              <a:t>Información general:</a:t>
            </a:r>
          </a:p>
          <a:p>
            <a:endParaRPr lang="es-ES" dirty="0">
              <a:solidFill>
                <a:prstClr val="white"/>
              </a:solidFill>
              <a:latin typeface="Arial"/>
            </a:endParaRPr>
          </a:p>
          <a:p>
            <a:r>
              <a:rPr lang="es-ES" dirty="0">
                <a:solidFill>
                  <a:prstClr val="white"/>
                </a:solidFill>
                <a:latin typeface="Arial"/>
              </a:rPr>
              <a:t>Se recomienda VNP23 en ≥65 años. Algunas CCAA disponen de otras estrategias alternativas de vacunación frente a neumococo.</a:t>
            </a:r>
          </a:p>
          <a:p>
            <a:endParaRPr lang="es-ES" dirty="0">
              <a:solidFill>
                <a:prstClr val="white"/>
              </a:solidFill>
              <a:latin typeface="Arial"/>
            </a:endParaRPr>
          </a:p>
          <a:p>
            <a:r>
              <a:rPr lang="es-ES" dirty="0">
                <a:solidFill>
                  <a:prstClr val="white"/>
                </a:solidFill>
                <a:latin typeface="Arial"/>
              </a:rPr>
              <a:t>Población de riesgo:</a:t>
            </a:r>
          </a:p>
          <a:p>
            <a:endParaRPr lang="es-ES" dirty="0">
              <a:solidFill>
                <a:prstClr val="white"/>
              </a:solidFill>
              <a:latin typeface="Arial"/>
            </a:endParaRPr>
          </a:p>
          <a:p>
            <a:r>
              <a:rPr lang="es-ES" dirty="0">
                <a:solidFill>
                  <a:prstClr val="white"/>
                </a:solidFill>
                <a:latin typeface="Arial"/>
              </a:rPr>
              <a:t>VNP23. Dosis de recuerdo al menos 5 años después de la dosis anteriormente administrada. Se vacunará a partir de los 65 años siembre que hayan transcurrido 5 o más años desde la dosis anterior</a:t>
            </a:r>
          </a:p>
          <a:p>
            <a:pPr lvl="1"/>
            <a:r>
              <a:rPr lang="es-ES" dirty="0">
                <a:solidFill>
                  <a:prstClr val="white"/>
                </a:solidFill>
                <a:latin typeface="Arial"/>
              </a:rPr>
              <a:t>- Enfermedad cardiovascular y respiratoria crónica</a:t>
            </a:r>
          </a:p>
          <a:p>
            <a:pPr lvl="1"/>
            <a:r>
              <a:rPr lang="es-ES" dirty="0">
                <a:solidFill>
                  <a:prstClr val="white"/>
                </a:solidFill>
                <a:latin typeface="Arial"/>
              </a:rPr>
              <a:t>- Enfermedades neurológicas y neuromusculares graves</a:t>
            </a:r>
          </a:p>
          <a:p>
            <a:pPr lvl="1"/>
            <a:r>
              <a:rPr lang="es-ES" dirty="0">
                <a:solidFill>
                  <a:prstClr val="white"/>
                </a:solidFill>
                <a:latin typeface="Arial"/>
              </a:rPr>
              <a:t>- Hepatopatía crónica</a:t>
            </a:r>
          </a:p>
          <a:p>
            <a:pPr lvl="1"/>
            <a:r>
              <a:rPr lang="es-ES" dirty="0">
                <a:solidFill>
                  <a:prstClr val="white"/>
                </a:solidFill>
                <a:latin typeface="Arial"/>
              </a:rPr>
              <a:t>- Diabetes mellitus</a:t>
            </a:r>
          </a:p>
          <a:p>
            <a:pPr lvl="1"/>
            <a:r>
              <a:rPr lang="es-ES" dirty="0">
                <a:solidFill>
                  <a:prstClr val="white"/>
                </a:solidFill>
                <a:latin typeface="Arial"/>
              </a:rPr>
              <a:t>- Enfermedad celíaca</a:t>
            </a:r>
          </a:p>
          <a:p>
            <a:pPr lvl="1"/>
            <a:r>
              <a:rPr lang="es-ES" dirty="0">
                <a:solidFill>
                  <a:prstClr val="white"/>
                </a:solidFill>
                <a:latin typeface="Arial"/>
              </a:rPr>
              <a:t>- Personas institucionalizadas</a:t>
            </a:r>
          </a:p>
        </p:txBody>
      </p:sp>
    </p:spTree>
    <p:extLst>
      <p:ext uri="{BB962C8B-B14F-4D97-AF65-F5344CB8AC3E}">
        <p14:creationId xmlns:p14="http://schemas.microsoft.com/office/powerpoint/2010/main" val="3469024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35561" y="663120"/>
            <a:ext cx="2864887" cy="369332"/>
          </a:xfrm>
          <a:prstGeom prst="rect">
            <a:avLst/>
          </a:prstGeom>
        </p:spPr>
        <p:txBody>
          <a:bodyPr wrap="none">
            <a:spAutoFit/>
          </a:bodyPr>
          <a:lstStyle/>
          <a:p>
            <a:r>
              <a:rPr lang="es-ES" dirty="0">
                <a:solidFill>
                  <a:prstClr val="white"/>
                </a:solidFill>
                <a:latin typeface="Arial"/>
              </a:rPr>
              <a:t>Enfermedad </a:t>
            </a:r>
            <a:r>
              <a:rPr lang="es-ES" dirty="0" err="1">
                <a:solidFill>
                  <a:prstClr val="white"/>
                </a:solidFill>
                <a:latin typeface="Arial"/>
              </a:rPr>
              <a:t>neumocócica</a:t>
            </a:r>
            <a:endParaRPr lang="es-ES" dirty="0">
              <a:solidFill>
                <a:prstClr val="white"/>
              </a:solidFill>
              <a:latin typeface="Arial"/>
            </a:endParaRPr>
          </a:p>
        </p:txBody>
      </p:sp>
      <p:sp>
        <p:nvSpPr>
          <p:cNvPr id="3" name="2 Rectángulo"/>
          <p:cNvSpPr/>
          <p:nvPr/>
        </p:nvSpPr>
        <p:spPr>
          <a:xfrm>
            <a:off x="2135560" y="1166844"/>
            <a:ext cx="7128792" cy="4247317"/>
          </a:xfrm>
          <a:prstGeom prst="rect">
            <a:avLst/>
          </a:prstGeom>
        </p:spPr>
        <p:txBody>
          <a:bodyPr wrap="square">
            <a:spAutoFit/>
          </a:bodyPr>
          <a:lstStyle/>
          <a:p>
            <a:r>
              <a:rPr lang="es-ES" dirty="0">
                <a:solidFill>
                  <a:prstClr val="white"/>
                </a:solidFill>
                <a:latin typeface="Arial"/>
              </a:rPr>
              <a:t>VNC13+VNP23, separadas 12 meses (al menos 8 semanas)</a:t>
            </a:r>
          </a:p>
          <a:p>
            <a:endParaRPr lang="es-ES" dirty="0">
              <a:solidFill>
                <a:prstClr val="white"/>
              </a:solidFill>
              <a:latin typeface="Arial"/>
            </a:endParaRPr>
          </a:p>
          <a:p>
            <a:r>
              <a:rPr lang="es-ES" dirty="0">
                <a:solidFill>
                  <a:prstClr val="white"/>
                </a:solidFill>
                <a:latin typeface="Arial"/>
              </a:rPr>
              <a:t>- Inmunodeficiencias y deficiencias sistema complemento</a:t>
            </a:r>
          </a:p>
          <a:p>
            <a:r>
              <a:rPr lang="es-ES" dirty="0">
                <a:solidFill>
                  <a:prstClr val="white"/>
                </a:solidFill>
                <a:latin typeface="Arial"/>
              </a:rPr>
              <a:t>- Tratamiento inmunosupresor</a:t>
            </a:r>
          </a:p>
          <a:p>
            <a:r>
              <a:rPr lang="es-ES" dirty="0">
                <a:solidFill>
                  <a:prstClr val="white"/>
                </a:solidFill>
                <a:latin typeface="Arial"/>
              </a:rPr>
              <a:t>- </a:t>
            </a:r>
            <a:r>
              <a:rPr lang="es-ES" dirty="0" err="1">
                <a:solidFill>
                  <a:prstClr val="white"/>
                </a:solidFill>
                <a:latin typeface="Arial"/>
              </a:rPr>
              <a:t>Asplenia</a:t>
            </a:r>
            <a:r>
              <a:rPr lang="es-ES" dirty="0">
                <a:solidFill>
                  <a:prstClr val="white"/>
                </a:solidFill>
                <a:latin typeface="Arial"/>
              </a:rPr>
              <a:t> o disfunción esplénica grave</a:t>
            </a:r>
          </a:p>
          <a:p>
            <a:r>
              <a:rPr lang="es-ES" dirty="0">
                <a:solidFill>
                  <a:prstClr val="white"/>
                </a:solidFill>
                <a:latin typeface="Arial"/>
              </a:rPr>
              <a:t>- Infección VIH</a:t>
            </a:r>
          </a:p>
          <a:p>
            <a:r>
              <a:rPr lang="es-ES" dirty="0">
                <a:solidFill>
                  <a:prstClr val="white"/>
                </a:solidFill>
                <a:latin typeface="Arial"/>
              </a:rPr>
              <a:t>- Insuficiencia renal crónica y síndrome nefrótico</a:t>
            </a:r>
          </a:p>
          <a:p>
            <a:r>
              <a:rPr lang="es-ES" dirty="0">
                <a:solidFill>
                  <a:prstClr val="white"/>
                </a:solidFill>
                <a:latin typeface="Arial"/>
              </a:rPr>
              <a:t>- Trasplante</a:t>
            </a:r>
          </a:p>
          <a:p>
            <a:r>
              <a:rPr lang="es-ES" dirty="0">
                <a:solidFill>
                  <a:prstClr val="white"/>
                </a:solidFill>
                <a:latin typeface="Arial"/>
              </a:rPr>
              <a:t>- Fístula de LCR</a:t>
            </a:r>
          </a:p>
          <a:p>
            <a:r>
              <a:rPr lang="es-ES" dirty="0">
                <a:solidFill>
                  <a:prstClr val="white"/>
                </a:solidFill>
                <a:latin typeface="Arial"/>
              </a:rPr>
              <a:t>- Implante coclear</a:t>
            </a:r>
          </a:p>
          <a:p>
            <a:r>
              <a:rPr lang="es-ES" dirty="0">
                <a:solidFill>
                  <a:prstClr val="white"/>
                </a:solidFill>
                <a:latin typeface="Arial"/>
              </a:rPr>
              <a:t>- Antecedente de enfermedad </a:t>
            </a:r>
            <a:r>
              <a:rPr lang="es-ES" dirty="0" err="1">
                <a:solidFill>
                  <a:prstClr val="white"/>
                </a:solidFill>
                <a:latin typeface="Arial"/>
              </a:rPr>
              <a:t>neumocócica</a:t>
            </a:r>
            <a:r>
              <a:rPr lang="es-ES" dirty="0">
                <a:solidFill>
                  <a:prstClr val="white"/>
                </a:solidFill>
                <a:latin typeface="Arial"/>
              </a:rPr>
              <a:t> invasora confirmada</a:t>
            </a:r>
          </a:p>
          <a:p>
            <a:r>
              <a:rPr lang="es-ES" dirty="0">
                <a:solidFill>
                  <a:prstClr val="white"/>
                </a:solidFill>
                <a:latin typeface="Arial"/>
              </a:rPr>
              <a:t>- Cirrosis hepática y alcoholismo crónico</a:t>
            </a:r>
          </a:p>
          <a:p>
            <a:pPr marL="285750" indent="-285750">
              <a:buFontTx/>
              <a:buChar char="-"/>
            </a:pPr>
            <a:r>
              <a:rPr lang="es-ES" dirty="0" smtClean="0">
                <a:solidFill>
                  <a:prstClr val="white"/>
                </a:solidFill>
                <a:latin typeface="Arial"/>
              </a:rPr>
              <a:t>Síndrome </a:t>
            </a:r>
            <a:r>
              <a:rPr lang="es-ES" dirty="0">
                <a:solidFill>
                  <a:prstClr val="white"/>
                </a:solidFill>
                <a:latin typeface="Arial"/>
              </a:rPr>
              <a:t>de </a:t>
            </a:r>
            <a:r>
              <a:rPr lang="es-ES" dirty="0" smtClean="0">
                <a:solidFill>
                  <a:prstClr val="white"/>
                </a:solidFill>
                <a:latin typeface="Arial"/>
              </a:rPr>
              <a:t>Down</a:t>
            </a:r>
          </a:p>
          <a:p>
            <a:pPr marL="285750" indent="-285750">
              <a:buFontTx/>
              <a:buChar char="-"/>
            </a:pPr>
            <a:endParaRPr lang="es-ES_tradnl" dirty="0">
              <a:solidFill>
                <a:prstClr val="white"/>
              </a:solidFill>
              <a:latin typeface="Arial"/>
            </a:endParaRPr>
          </a:p>
          <a:p>
            <a:pPr marL="285750" indent="-285750">
              <a:buFontTx/>
              <a:buChar char="-"/>
            </a:pPr>
            <a:r>
              <a:rPr lang="es-ES_tradnl" dirty="0" smtClean="0">
                <a:solidFill>
                  <a:prstClr val="white"/>
                </a:solidFill>
                <a:latin typeface="Arial"/>
              </a:rPr>
              <a:t>Desde 2015 se vacuna a los niños</a:t>
            </a:r>
            <a:endParaRPr lang="es-ES" dirty="0">
              <a:solidFill>
                <a:prstClr val="white"/>
              </a:solidFill>
              <a:latin typeface="Arial"/>
            </a:endParaRPr>
          </a:p>
        </p:txBody>
      </p:sp>
    </p:spTree>
    <p:extLst>
      <p:ext uri="{BB962C8B-B14F-4D97-AF65-F5344CB8AC3E}">
        <p14:creationId xmlns:p14="http://schemas.microsoft.com/office/powerpoint/2010/main" val="243245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3 Título"/>
          <p:cNvSpPr>
            <a:spLocks noGrp="1"/>
          </p:cNvSpPr>
          <p:nvPr>
            <p:ph type="title"/>
          </p:nvPr>
        </p:nvSpPr>
        <p:spPr/>
        <p:txBody>
          <a:bodyPr/>
          <a:lstStyle/>
          <a:p>
            <a:r>
              <a:rPr lang="es-ES"/>
              <a:t>Vacunación frente a neumococo: financiación</a:t>
            </a:r>
          </a:p>
        </p:txBody>
      </p:sp>
      <p:sp>
        <p:nvSpPr>
          <p:cNvPr id="60419" name="34 CuadroTexto"/>
          <p:cNvSpPr txBox="1">
            <a:spLocks noChangeArrowheads="1"/>
          </p:cNvSpPr>
          <p:nvPr/>
        </p:nvSpPr>
        <p:spPr bwMode="auto">
          <a:xfrm>
            <a:off x="1773239" y="5734051"/>
            <a:ext cx="77374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ES" sz="900">
                <a:solidFill>
                  <a:srgbClr val="000000"/>
                </a:solidFill>
              </a:rPr>
              <a:t>Vacunación frente a neumococo en grupos de riesgo – Ponencia de Programas y Registro de Vacunaciones</a:t>
            </a:r>
          </a:p>
        </p:txBody>
      </p:sp>
      <p:sp>
        <p:nvSpPr>
          <p:cNvPr id="35" name="77 Rectángulo redondeado"/>
          <p:cNvSpPr/>
          <p:nvPr/>
        </p:nvSpPr>
        <p:spPr>
          <a:xfrm>
            <a:off x="1862139" y="3238501"/>
            <a:ext cx="3671887" cy="2386013"/>
          </a:xfrm>
          <a:prstGeom prst="roundRect">
            <a:avLst>
              <a:gd name="adj" fmla="val 5972"/>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endParaRPr lang="es-ES" kern="0">
              <a:solidFill>
                <a:sysClr val="windowText" lastClr="000000"/>
              </a:solidFill>
              <a:latin typeface="Calibri"/>
              <a:cs typeface="Arial" pitchFamily="34" charset="0"/>
            </a:endParaRPr>
          </a:p>
        </p:txBody>
      </p:sp>
      <p:sp>
        <p:nvSpPr>
          <p:cNvPr id="36" name="78 CuadroTexto"/>
          <p:cNvSpPr txBox="1"/>
          <p:nvPr/>
        </p:nvSpPr>
        <p:spPr>
          <a:xfrm>
            <a:off x="1997076" y="3287713"/>
            <a:ext cx="3394075" cy="584200"/>
          </a:xfrm>
          <a:prstGeom prst="rect">
            <a:avLst/>
          </a:prstGeom>
          <a:noFill/>
        </p:spPr>
        <p:txBody>
          <a:bodyPr>
            <a:spAutoFit/>
          </a:bodyPr>
          <a:lstStyle/>
          <a:p>
            <a:pPr fontAlgn="base">
              <a:spcBef>
                <a:spcPct val="0"/>
              </a:spcBef>
              <a:spcAft>
                <a:spcPct val="0"/>
              </a:spcAft>
              <a:defRPr/>
            </a:pPr>
            <a:r>
              <a:rPr lang="es-ES" sz="1600" kern="0" dirty="0">
                <a:solidFill>
                  <a:srgbClr val="4F81BD">
                    <a:lumMod val="75000"/>
                  </a:srgbClr>
                </a:solidFill>
                <a:latin typeface="Arial" charset="0"/>
                <a:cs typeface="Arial" pitchFamily="34" charset="0"/>
              </a:rPr>
              <a:t>Ambas </a:t>
            </a:r>
            <a:r>
              <a:rPr lang="es-ES" sz="1600" b="1" kern="0" dirty="0">
                <a:solidFill>
                  <a:srgbClr val="4F81BD">
                    <a:lumMod val="75000"/>
                  </a:srgbClr>
                </a:solidFill>
                <a:latin typeface="Arial" charset="0"/>
                <a:cs typeface="Arial" pitchFamily="34" charset="0"/>
              </a:rPr>
              <a:t>recomendadas</a:t>
            </a:r>
          </a:p>
          <a:p>
            <a:pPr fontAlgn="base">
              <a:spcBef>
                <a:spcPct val="0"/>
              </a:spcBef>
              <a:spcAft>
                <a:spcPct val="0"/>
              </a:spcAft>
              <a:defRPr/>
            </a:pPr>
            <a:r>
              <a:rPr lang="es-ES" sz="1600" b="1" kern="0" dirty="0">
                <a:solidFill>
                  <a:srgbClr val="FF0000"/>
                </a:solidFill>
                <a:latin typeface="Arial" charset="0"/>
                <a:cs typeface="Arial" pitchFamily="34" charset="0"/>
              </a:rPr>
              <a:t>Solo financiada polis. simples</a:t>
            </a:r>
          </a:p>
        </p:txBody>
      </p:sp>
      <p:sp>
        <p:nvSpPr>
          <p:cNvPr id="37" name="79 Rectángulo redondeado"/>
          <p:cNvSpPr/>
          <p:nvPr/>
        </p:nvSpPr>
        <p:spPr>
          <a:xfrm>
            <a:off x="1862138" y="1681163"/>
            <a:ext cx="7561262" cy="1409700"/>
          </a:xfrm>
          <a:prstGeom prst="roundRect">
            <a:avLst>
              <a:gd name="adj" fmla="val 5972"/>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endParaRPr lang="es-ES" kern="0">
              <a:solidFill>
                <a:sysClr val="windowText" lastClr="000000"/>
              </a:solidFill>
              <a:latin typeface="Calibri"/>
              <a:cs typeface="Arial" pitchFamily="34" charset="0"/>
            </a:endParaRPr>
          </a:p>
        </p:txBody>
      </p:sp>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l="48483" t="14410" r="6645" b="22253"/>
          <a:stretch>
            <a:fillRect/>
          </a:stretch>
        </p:blipFill>
        <p:spPr bwMode="auto">
          <a:xfrm>
            <a:off x="1974851" y="3916363"/>
            <a:ext cx="6524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81 CuadroTexto"/>
          <p:cNvSpPr txBox="1"/>
          <p:nvPr/>
        </p:nvSpPr>
        <p:spPr>
          <a:xfrm>
            <a:off x="1933575" y="4497389"/>
            <a:ext cx="1843088" cy="1169987"/>
          </a:xfrm>
          <a:prstGeom prst="rect">
            <a:avLst/>
          </a:prstGeom>
          <a:noFill/>
        </p:spPr>
        <p:txBody>
          <a:bodyPr>
            <a:spAutoFit/>
          </a:bodyPr>
          <a:lstStyle/>
          <a:p>
            <a:pPr marL="92075" indent="-92075" fontAlgn="base">
              <a:spcBef>
                <a:spcPct val="0"/>
              </a:spcBef>
              <a:spcAft>
                <a:spcPct val="0"/>
              </a:spcAft>
              <a:buFontTx/>
              <a:buChar char="-"/>
              <a:defRPr/>
            </a:pPr>
            <a:r>
              <a:rPr lang="es-ES" sz="1400" kern="0" dirty="0">
                <a:solidFill>
                  <a:sysClr val="windowText" lastClr="000000"/>
                </a:solidFill>
                <a:latin typeface="Arial" charset="0"/>
                <a:cs typeface="Arial" pitchFamily="34" charset="0"/>
              </a:rPr>
              <a:t>Asma</a:t>
            </a:r>
          </a:p>
          <a:p>
            <a:pPr marL="92075" indent="-92075" fontAlgn="base">
              <a:spcBef>
                <a:spcPct val="0"/>
              </a:spcBef>
              <a:spcAft>
                <a:spcPct val="0"/>
              </a:spcAft>
              <a:buFontTx/>
              <a:buChar char="-"/>
              <a:defRPr/>
            </a:pPr>
            <a:r>
              <a:rPr lang="es-ES" sz="1400" kern="0" dirty="0" err="1">
                <a:solidFill>
                  <a:sysClr val="windowText" lastClr="000000"/>
                </a:solidFill>
                <a:latin typeface="Arial" charset="0"/>
                <a:cs typeface="Arial" pitchFamily="34" charset="0"/>
              </a:rPr>
              <a:t>Enf</a:t>
            </a:r>
            <a:r>
              <a:rPr lang="es-ES" sz="1400" kern="0" dirty="0">
                <a:solidFill>
                  <a:sysClr val="windowText" lastClr="000000"/>
                </a:solidFill>
                <a:latin typeface="Arial" charset="0"/>
                <a:cs typeface="Arial" pitchFamily="34" charset="0"/>
              </a:rPr>
              <a:t>. </a:t>
            </a:r>
            <a:r>
              <a:rPr lang="es-ES" sz="1400" kern="0" dirty="0" err="1">
                <a:solidFill>
                  <a:sysClr val="windowText" lastClr="000000"/>
                </a:solidFill>
                <a:latin typeface="Arial" charset="0"/>
                <a:cs typeface="Arial" pitchFamily="34" charset="0"/>
              </a:rPr>
              <a:t>Cardiovasc</a:t>
            </a:r>
            <a:r>
              <a:rPr lang="es-ES" sz="1400" kern="0" dirty="0">
                <a:solidFill>
                  <a:sysClr val="windowText" lastClr="000000"/>
                </a:solidFill>
                <a:latin typeface="Arial" charset="0"/>
                <a:cs typeface="Arial" pitchFamily="34" charset="0"/>
              </a:rPr>
              <a:t>.-pulmonares crónicas</a:t>
            </a:r>
          </a:p>
          <a:p>
            <a:pPr marL="92075" indent="-92075" fontAlgn="base">
              <a:spcBef>
                <a:spcPct val="0"/>
              </a:spcBef>
              <a:spcAft>
                <a:spcPct val="0"/>
              </a:spcAft>
              <a:buFontTx/>
              <a:buChar char="-"/>
              <a:defRPr/>
            </a:pPr>
            <a:r>
              <a:rPr lang="es-ES" sz="1400" kern="0" dirty="0">
                <a:solidFill>
                  <a:sysClr val="windowText" lastClr="000000"/>
                </a:solidFill>
                <a:latin typeface="Arial" charset="0"/>
                <a:cs typeface="Arial" pitchFamily="34" charset="0"/>
              </a:rPr>
              <a:t>&gt;60/65 años</a:t>
            </a:r>
            <a:endParaRPr lang="es-ES" sz="1400" kern="0" baseline="30000" dirty="0">
              <a:solidFill>
                <a:sysClr val="windowText" lastClr="000000"/>
              </a:solidFill>
              <a:latin typeface="Arial" charset="0"/>
              <a:cs typeface="Arial" pitchFamily="34" charset="0"/>
            </a:endParaRPr>
          </a:p>
        </p:txBody>
      </p:sp>
      <p:sp>
        <p:nvSpPr>
          <p:cNvPr id="40" name="82 CuadroTexto"/>
          <p:cNvSpPr txBox="1"/>
          <p:nvPr/>
        </p:nvSpPr>
        <p:spPr>
          <a:xfrm>
            <a:off x="1973264" y="1628775"/>
            <a:ext cx="4452937" cy="369888"/>
          </a:xfrm>
          <a:prstGeom prst="rect">
            <a:avLst/>
          </a:prstGeom>
          <a:noFill/>
        </p:spPr>
        <p:txBody>
          <a:bodyPr>
            <a:spAutoFit/>
          </a:bodyPr>
          <a:lstStyle/>
          <a:p>
            <a:pPr fontAlgn="base">
              <a:spcBef>
                <a:spcPct val="0"/>
              </a:spcBef>
              <a:spcAft>
                <a:spcPct val="0"/>
              </a:spcAft>
              <a:defRPr/>
            </a:pPr>
            <a:r>
              <a:rPr lang="es-ES" kern="0" dirty="0">
                <a:solidFill>
                  <a:srgbClr val="4F81BD">
                    <a:lumMod val="75000"/>
                  </a:srgbClr>
                </a:solidFill>
                <a:latin typeface="Arial" charset="0"/>
                <a:cs typeface="Arial" pitchFamily="34" charset="0"/>
              </a:rPr>
              <a:t>Ambas </a:t>
            </a:r>
            <a:r>
              <a:rPr lang="es-ES" b="1" kern="0" dirty="0">
                <a:solidFill>
                  <a:srgbClr val="4F81BD">
                    <a:lumMod val="75000"/>
                  </a:srgbClr>
                </a:solidFill>
                <a:latin typeface="Arial" charset="0"/>
                <a:cs typeface="Arial" pitchFamily="34" charset="0"/>
              </a:rPr>
              <a:t>recomendadas Y FINANCIADAS</a:t>
            </a:r>
          </a:p>
        </p:txBody>
      </p:sp>
      <p:sp>
        <p:nvSpPr>
          <p:cNvPr id="41" name="83 CuadroTexto"/>
          <p:cNvSpPr txBox="1"/>
          <p:nvPr/>
        </p:nvSpPr>
        <p:spPr>
          <a:xfrm>
            <a:off x="1973263" y="1931989"/>
            <a:ext cx="3606800" cy="954087"/>
          </a:xfrm>
          <a:prstGeom prst="rect">
            <a:avLst/>
          </a:prstGeom>
          <a:noFill/>
        </p:spPr>
        <p:txBody>
          <a:bodyPr>
            <a:spAutoFit/>
          </a:bodyPr>
          <a:lstStyle/>
          <a:p>
            <a:pPr marL="285750" indent="-285750" fontAlgn="base">
              <a:spcBef>
                <a:spcPct val="0"/>
              </a:spcBef>
              <a:spcAft>
                <a:spcPct val="0"/>
              </a:spcAft>
              <a:buFontTx/>
              <a:buChar char="-"/>
              <a:defRPr/>
            </a:pPr>
            <a:r>
              <a:rPr lang="es-ES" sz="1400" kern="0" dirty="0">
                <a:solidFill>
                  <a:sysClr val="windowText" lastClr="000000"/>
                </a:solidFill>
                <a:latin typeface="Arial" charset="0"/>
                <a:cs typeface="Arial" pitchFamily="34" charset="0"/>
              </a:rPr>
              <a:t>Inmunocomprometidos</a:t>
            </a:r>
          </a:p>
          <a:p>
            <a:pPr marL="285750" indent="-285750" fontAlgn="base">
              <a:spcBef>
                <a:spcPct val="0"/>
              </a:spcBef>
              <a:spcAft>
                <a:spcPct val="0"/>
              </a:spcAft>
              <a:buFontTx/>
              <a:buChar char="-"/>
              <a:defRPr/>
            </a:pPr>
            <a:r>
              <a:rPr lang="es-ES" sz="1400" kern="0" dirty="0">
                <a:solidFill>
                  <a:sysClr val="windowText" lastClr="000000"/>
                </a:solidFill>
                <a:latin typeface="Arial" charset="0"/>
                <a:cs typeface="Arial" pitchFamily="34" charset="0"/>
              </a:rPr>
              <a:t>Infección VIH</a:t>
            </a:r>
          </a:p>
          <a:p>
            <a:pPr marL="285750" indent="-285750" fontAlgn="base">
              <a:spcBef>
                <a:spcPct val="0"/>
              </a:spcBef>
              <a:spcAft>
                <a:spcPct val="0"/>
              </a:spcAft>
              <a:buFontTx/>
              <a:buChar char="-"/>
              <a:defRPr/>
            </a:pPr>
            <a:r>
              <a:rPr lang="es-ES" sz="1400" kern="0" dirty="0">
                <a:solidFill>
                  <a:sysClr val="windowText" lastClr="000000"/>
                </a:solidFill>
                <a:latin typeface="Arial" charset="0"/>
                <a:cs typeface="Arial" pitchFamily="34" charset="0"/>
              </a:rPr>
              <a:t>Implante coclear</a:t>
            </a:r>
          </a:p>
          <a:p>
            <a:pPr marL="285750" indent="-285750" fontAlgn="base">
              <a:spcBef>
                <a:spcPct val="0"/>
              </a:spcBef>
              <a:spcAft>
                <a:spcPct val="0"/>
              </a:spcAft>
              <a:buFontTx/>
              <a:buChar char="-"/>
              <a:defRPr/>
            </a:pPr>
            <a:r>
              <a:rPr lang="es-ES" sz="1400" kern="0" dirty="0">
                <a:solidFill>
                  <a:sysClr val="windowText" lastClr="000000"/>
                </a:solidFill>
                <a:latin typeface="Arial" charset="0"/>
                <a:cs typeface="Arial" pitchFamily="34" charset="0"/>
              </a:rPr>
              <a:t>Fístula de líquido </a:t>
            </a:r>
            <a:r>
              <a:rPr lang="es-ES" sz="1400" kern="0" dirty="0" err="1">
                <a:solidFill>
                  <a:sysClr val="windowText" lastClr="000000"/>
                </a:solidFill>
                <a:latin typeface="Arial" charset="0"/>
                <a:cs typeface="Arial" pitchFamily="34" charset="0"/>
              </a:rPr>
              <a:t>cefalorraquideo</a:t>
            </a:r>
            <a:endParaRPr lang="es-ES" sz="1400" kern="0" dirty="0">
              <a:solidFill>
                <a:sysClr val="windowText" lastClr="000000"/>
              </a:solidFill>
              <a:latin typeface="Arial" charset="0"/>
              <a:cs typeface="Arial" pitchFamily="34" charset="0"/>
            </a:endParaRPr>
          </a:p>
        </p:txBody>
      </p:sp>
      <p:sp>
        <p:nvSpPr>
          <p:cNvPr id="42" name="84 Rectángulo redondeado"/>
          <p:cNvSpPr/>
          <p:nvPr/>
        </p:nvSpPr>
        <p:spPr>
          <a:xfrm>
            <a:off x="5678488" y="3238501"/>
            <a:ext cx="3744912" cy="2386013"/>
          </a:xfrm>
          <a:prstGeom prst="roundRect">
            <a:avLst>
              <a:gd name="adj" fmla="val 5972"/>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endParaRPr lang="es-ES" kern="0">
              <a:solidFill>
                <a:sysClr val="windowText" lastClr="000000"/>
              </a:solidFill>
              <a:latin typeface="Calibri"/>
              <a:cs typeface="Arial" pitchFamily="34" charset="0"/>
            </a:endParaRPr>
          </a:p>
        </p:txBody>
      </p:sp>
      <p:sp>
        <p:nvSpPr>
          <p:cNvPr id="43" name="85 CuadroTexto"/>
          <p:cNvSpPr txBox="1"/>
          <p:nvPr/>
        </p:nvSpPr>
        <p:spPr>
          <a:xfrm>
            <a:off x="5813426" y="3248026"/>
            <a:ext cx="3394075" cy="646113"/>
          </a:xfrm>
          <a:prstGeom prst="rect">
            <a:avLst/>
          </a:prstGeom>
          <a:noFill/>
        </p:spPr>
        <p:txBody>
          <a:bodyPr>
            <a:spAutoFit/>
          </a:bodyPr>
          <a:lstStyle/>
          <a:p>
            <a:pPr fontAlgn="base">
              <a:spcBef>
                <a:spcPct val="0"/>
              </a:spcBef>
              <a:spcAft>
                <a:spcPct val="0"/>
              </a:spcAft>
              <a:defRPr/>
            </a:pPr>
            <a:r>
              <a:rPr lang="es-ES" kern="0" dirty="0">
                <a:solidFill>
                  <a:srgbClr val="4F81BD">
                    <a:lumMod val="75000"/>
                  </a:srgbClr>
                </a:solidFill>
                <a:latin typeface="Arial" charset="0"/>
                <a:cs typeface="Arial" pitchFamily="34" charset="0"/>
              </a:rPr>
              <a:t>Otras </a:t>
            </a:r>
            <a:r>
              <a:rPr lang="es-ES" b="1" kern="0" dirty="0">
                <a:solidFill>
                  <a:srgbClr val="4F81BD">
                    <a:lumMod val="75000"/>
                  </a:srgbClr>
                </a:solidFill>
                <a:latin typeface="Arial" charset="0"/>
                <a:cs typeface="Arial" pitchFamily="34" charset="0"/>
              </a:rPr>
              <a:t>recomendaciones </a:t>
            </a:r>
          </a:p>
          <a:p>
            <a:pPr fontAlgn="base">
              <a:spcBef>
                <a:spcPct val="0"/>
              </a:spcBef>
              <a:spcAft>
                <a:spcPct val="0"/>
              </a:spcAft>
              <a:defRPr/>
            </a:pPr>
            <a:r>
              <a:rPr lang="es-ES" b="1" kern="0" dirty="0">
                <a:solidFill>
                  <a:srgbClr val="FF0000"/>
                </a:solidFill>
                <a:latin typeface="Arial" charset="0"/>
                <a:cs typeface="Arial" pitchFamily="34" charset="0"/>
              </a:rPr>
              <a:t>NO FINANCIDAS</a:t>
            </a:r>
          </a:p>
        </p:txBody>
      </p:sp>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l="48483" t="14410" r="6645" b="22253"/>
          <a:stretch>
            <a:fillRect/>
          </a:stretch>
        </p:blipFill>
        <p:spPr bwMode="auto">
          <a:xfrm>
            <a:off x="7115176" y="3870326"/>
            <a:ext cx="65087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87 CuadroTexto"/>
          <p:cNvSpPr txBox="1"/>
          <p:nvPr/>
        </p:nvSpPr>
        <p:spPr>
          <a:xfrm>
            <a:off x="5822950" y="4678364"/>
            <a:ext cx="3384550" cy="553998"/>
          </a:xfrm>
          <a:prstGeom prst="rect">
            <a:avLst/>
          </a:prstGeom>
          <a:noFill/>
        </p:spPr>
        <p:txBody>
          <a:bodyPr>
            <a:spAutoFit/>
          </a:bodyPr>
          <a:lstStyle/>
          <a:p>
            <a:pPr marL="285750" indent="-285750" fontAlgn="base">
              <a:spcBef>
                <a:spcPct val="0"/>
              </a:spcBef>
              <a:spcAft>
                <a:spcPct val="0"/>
              </a:spcAft>
              <a:buFontTx/>
              <a:buChar char="-"/>
              <a:defRPr/>
            </a:pPr>
            <a:r>
              <a:rPr lang="es-ES" kern="0" dirty="0">
                <a:solidFill>
                  <a:sysClr val="windowText" lastClr="000000"/>
                </a:solidFill>
                <a:latin typeface="Arial" charset="0"/>
                <a:cs typeface="Arial" pitchFamily="34" charset="0"/>
              </a:rPr>
              <a:t>Fumadores</a:t>
            </a:r>
          </a:p>
          <a:p>
            <a:pPr fontAlgn="base">
              <a:spcBef>
                <a:spcPct val="0"/>
              </a:spcBef>
              <a:spcAft>
                <a:spcPct val="0"/>
              </a:spcAft>
              <a:defRPr/>
            </a:pPr>
            <a:endParaRPr lang="es-ES" kern="0" baseline="30000" dirty="0">
              <a:solidFill>
                <a:sysClr val="windowText" lastClr="000000"/>
              </a:solidFill>
              <a:latin typeface="Arial" charset="0"/>
              <a:cs typeface="Arial" pitchFamily="34" charset="0"/>
            </a:endParaRPr>
          </a:p>
        </p:txBody>
      </p:sp>
      <p:sp>
        <p:nvSpPr>
          <p:cNvPr id="46" name="88 CuadroTexto"/>
          <p:cNvSpPr txBox="1"/>
          <p:nvPr/>
        </p:nvSpPr>
        <p:spPr>
          <a:xfrm>
            <a:off x="3694113" y="4495800"/>
            <a:ext cx="1839912" cy="954088"/>
          </a:xfrm>
          <a:prstGeom prst="rect">
            <a:avLst/>
          </a:prstGeom>
          <a:noFill/>
        </p:spPr>
        <p:txBody>
          <a:bodyPr>
            <a:spAutoFit/>
          </a:bodyPr>
          <a:lstStyle/>
          <a:p>
            <a:pPr marL="92075" indent="-92075" fontAlgn="base">
              <a:spcBef>
                <a:spcPct val="0"/>
              </a:spcBef>
              <a:spcAft>
                <a:spcPct val="0"/>
              </a:spcAft>
              <a:buFontTx/>
              <a:buChar char="-"/>
              <a:defRPr/>
            </a:pPr>
            <a:r>
              <a:rPr lang="es-ES" sz="1400" kern="0" dirty="0" err="1">
                <a:solidFill>
                  <a:sysClr val="windowText" lastClr="000000"/>
                </a:solidFill>
                <a:latin typeface="Arial" charset="0"/>
                <a:cs typeface="Arial" pitchFamily="34" charset="0"/>
              </a:rPr>
              <a:t>Enf</a:t>
            </a:r>
            <a:r>
              <a:rPr lang="es-ES" sz="1400" kern="0" dirty="0">
                <a:solidFill>
                  <a:sysClr val="windowText" lastClr="000000"/>
                </a:solidFill>
                <a:latin typeface="Arial" charset="0"/>
                <a:cs typeface="Arial" pitchFamily="34" charset="0"/>
              </a:rPr>
              <a:t>. Hepática</a:t>
            </a:r>
          </a:p>
          <a:p>
            <a:pPr marL="92075" indent="-92075" fontAlgn="base">
              <a:spcBef>
                <a:spcPct val="0"/>
              </a:spcBef>
              <a:spcAft>
                <a:spcPct val="0"/>
              </a:spcAft>
              <a:buFontTx/>
              <a:buChar char="-"/>
              <a:defRPr/>
            </a:pPr>
            <a:r>
              <a:rPr lang="es-ES" sz="1400" kern="0" dirty="0">
                <a:solidFill>
                  <a:sysClr val="windowText" lastClr="000000"/>
                </a:solidFill>
                <a:latin typeface="Arial" charset="0"/>
                <a:cs typeface="Arial" pitchFamily="34" charset="0"/>
              </a:rPr>
              <a:t>Diabetes</a:t>
            </a:r>
          </a:p>
          <a:p>
            <a:pPr marL="92075" indent="-92075" fontAlgn="base">
              <a:spcBef>
                <a:spcPct val="0"/>
              </a:spcBef>
              <a:spcAft>
                <a:spcPct val="0"/>
              </a:spcAft>
              <a:buFontTx/>
              <a:buChar char="-"/>
              <a:defRPr/>
            </a:pPr>
            <a:r>
              <a:rPr lang="es-ES" sz="1400" kern="0" dirty="0">
                <a:solidFill>
                  <a:sysClr val="windowText" lastClr="000000"/>
                </a:solidFill>
                <a:latin typeface="Arial" charset="0"/>
                <a:cs typeface="Arial" pitchFamily="34" charset="0"/>
              </a:rPr>
              <a:t>Alcoholismo</a:t>
            </a:r>
          </a:p>
          <a:p>
            <a:pPr marL="92075" indent="-92075" fontAlgn="base">
              <a:spcBef>
                <a:spcPct val="0"/>
              </a:spcBef>
              <a:spcAft>
                <a:spcPct val="0"/>
              </a:spcAft>
              <a:buFontTx/>
              <a:buChar char="-"/>
              <a:defRPr/>
            </a:pPr>
            <a:endParaRPr lang="es-ES" sz="1400" kern="0" dirty="0">
              <a:solidFill>
                <a:sysClr val="windowText" lastClr="000000"/>
              </a:solidFill>
              <a:latin typeface="Arial" charset="0"/>
              <a:cs typeface="Arial" pitchFamily="34" charset="0"/>
            </a:endParaRPr>
          </a:p>
        </p:txBody>
      </p:sp>
      <p:pic>
        <p:nvPicPr>
          <p:cNvPr id="47" name="Picture 4" descr="http://hoyfarma.com/online/images/stories/virtuemart/product/pneumo%2023.png"/>
          <p:cNvPicPr>
            <a:picLocks noChangeAspect="1" noChangeArrowheads="1"/>
          </p:cNvPicPr>
          <p:nvPr/>
        </p:nvPicPr>
        <p:blipFill>
          <a:blip r:embed="rId4" cstate="print">
            <a:extLst>
              <a:ext uri="{28A0092B-C50C-407E-A947-70E740481C1C}">
                <a14:useLocalDpi xmlns:a14="http://schemas.microsoft.com/office/drawing/2010/main" val="0"/>
              </a:ext>
            </a:extLst>
          </a:blip>
          <a:srcRect t="27158" b="26987"/>
          <a:stretch>
            <a:fillRect/>
          </a:stretch>
        </p:blipFill>
        <p:spPr bwMode="auto">
          <a:xfrm>
            <a:off x="8020050" y="1879601"/>
            <a:ext cx="12954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96 Grupo"/>
          <p:cNvGrpSpPr>
            <a:grpSpLocks/>
          </p:cNvGrpSpPr>
          <p:nvPr/>
        </p:nvGrpSpPr>
        <p:grpSpPr bwMode="auto">
          <a:xfrm>
            <a:off x="6854825" y="1908176"/>
            <a:ext cx="935038" cy="682625"/>
            <a:chOff x="-708220" y="3356992"/>
            <a:chExt cx="1967852" cy="2016224"/>
          </a:xfrm>
        </p:grpSpPr>
        <p:pic>
          <p:nvPicPr>
            <p:cNvPr id="60442" name="Picture 2" descr="https://www.vaxserve.com/image.cfm?doc_id=12468&amp;image_type=product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20" y="3356992"/>
              <a:ext cx="1967852" cy="165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76" y="4524498"/>
              <a:ext cx="1739872" cy="84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 name="Picture 4" descr="http://hoyfarma.com/online/images/stories/virtuemart/product/pneumo%2023.png"/>
          <p:cNvPicPr>
            <a:picLocks noChangeAspect="1" noChangeArrowheads="1"/>
          </p:cNvPicPr>
          <p:nvPr/>
        </p:nvPicPr>
        <p:blipFill>
          <a:blip r:embed="rId4" cstate="print">
            <a:extLst>
              <a:ext uri="{28A0092B-C50C-407E-A947-70E740481C1C}">
                <a14:useLocalDpi xmlns:a14="http://schemas.microsoft.com/office/drawing/2010/main" val="0"/>
              </a:ext>
            </a:extLst>
          </a:blip>
          <a:srcRect t="27158" b="26987"/>
          <a:stretch>
            <a:fillRect/>
          </a:stretch>
        </p:blipFill>
        <p:spPr bwMode="auto">
          <a:xfrm>
            <a:off x="4121150" y="3856038"/>
            <a:ext cx="12954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100 Grupo"/>
          <p:cNvGrpSpPr>
            <a:grpSpLocks/>
          </p:cNvGrpSpPr>
          <p:nvPr/>
        </p:nvGrpSpPr>
        <p:grpSpPr bwMode="auto">
          <a:xfrm>
            <a:off x="2901950" y="3870326"/>
            <a:ext cx="935038" cy="684213"/>
            <a:chOff x="-708220" y="3356992"/>
            <a:chExt cx="1967852" cy="2016224"/>
          </a:xfrm>
        </p:grpSpPr>
        <p:pic>
          <p:nvPicPr>
            <p:cNvPr id="60440" name="Picture 2" descr="https://www.vaxserve.com/image.cfm?doc_id=12468&amp;image_type=product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20" y="3356992"/>
              <a:ext cx="1967852" cy="165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76" y="4524498"/>
              <a:ext cx="1739872" cy="84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5" name="Picture 4" descr="http://hoyfarma.com/online/images/stories/virtuemart/product/pneumo%2023.png"/>
          <p:cNvPicPr>
            <a:picLocks noChangeAspect="1" noChangeArrowheads="1"/>
          </p:cNvPicPr>
          <p:nvPr/>
        </p:nvPicPr>
        <p:blipFill>
          <a:blip r:embed="rId4" cstate="print">
            <a:extLst>
              <a:ext uri="{28A0092B-C50C-407E-A947-70E740481C1C}">
                <a14:useLocalDpi xmlns:a14="http://schemas.microsoft.com/office/drawing/2010/main" val="0"/>
              </a:ext>
            </a:extLst>
          </a:blip>
          <a:srcRect t="27158" b="26987"/>
          <a:stretch>
            <a:fillRect/>
          </a:stretch>
        </p:blipFill>
        <p:spPr bwMode="auto">
          <a:xfrm>
            <a:off x="7912100" y="3916363"/>
            <a:ext cx="12954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 name="104 Grupo"/>
          <p:cNvGrpSpPr>
            <a:grpSpLocks/>
          </p:cNvGrpSpPr>
          <p:nvPr/>
        </p:nvGrpSpPr>
        <p:grpSpPr bwMode="auto">
          <a:xfrm>
            <a:off x="5826125" y="3916363"/>
            <a:ext cx="935038" cy="684212"/>
            <a:chOff x="-708220" y="3356992"/>
            <a:chExt cx="1967852" cy="2016224"/>
          </a:xfrm>
        </p:grpSpPr>
        <p:pic>
          <p:nvPicPr>
            <p:cNvPr id="60438" name="Picture 2" descr="https://www.vaxserve.com/image.cfm?doc_id=12468&amp;image_type=product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20" y="3356992"/>
              <a:ext cx="1967852" cy="165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76" y="4524498"/>
              <a:ext cx="1739872" cy="84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66285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childTnLst>
                                </p:cTn>
                              </p:par>
                              <p:par>
                                <p:cTn id="58" presetID="10" presetClass="entr" presetSubtype="0" fill="hold"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39" grpId="0"/>
      <p:bldP spid="40" grpId="0"/>
      <p:bldP spid="41" grpId="0"/>
      <p:bldP spid="42" grpId="0" animBg="1"/>
      <p:bldP spid="43"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25" t="13019" r="14869" b="31445"/>
          <a:stretch/>
        </p:blipFill>
        <p:spPr bwMode="auto">
          <a:xfrm>
            <a:off x="1631505" y="286814"/>
            <a:ext cx="8474174" cy="541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9224342" y="286814"/>
            <a:ext cx="864096" cy="584775"/>
          </a:xfrm>
          <a:prstGeom prst="rect">
            <a:avLst/>
          </a:prstGeom>
          <a:solidFill>
            <a:schemeClr val="accent1"/>
          </a:solidFill>
        </p:spPr>
        <p:txBody>
          <a:bodyPr wrap="square">
            <a:spAutoFit/>
          </a:bodyPr>
          <a:lstStyle/>
          <a:p>
            <a:r>
              <a:rPr lang="es-ES_tradnl" sz="3200" dirty="0">
                <a:solidFill>
                  <a:prstClr val="black"/>
                </a:solidFill>
                <a:latin typeface="Arial"/>
              </a:rPr>
              <a:t>CV</a:t>
            </a:r>
          </a:p>
        </p:txBody>
      </p:sp>
    </p:spTree>
    <p:extLst>
      <p:ext uri="{BB962C8B-B14F-4D97-AF65-F5344CB8AC3E}">
        <p14:creationId xmlns:p14="http://schemas.microsoft.com/office/powerpoint/2010/main" val="194590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3 Título"/>
          <p:cNvSpPr>
            <a:spLocks noGrp="1"/>
          </p:cNvSpPr>
          <p:nvPr>
            <p:ph type="title"/>
          </p:nvPr>
        </p:nvSpPr>
        <p:spPr/>
        <p:txBody>
          <a:bodyPr/>
          <a:lstStyle/>
          <a:p>
            <a:r>
              <a:rPr lang="es-ES"/>
              <a:t>Neumococo: Pautas</a:t>
            </a:r>
          </a:p>
        </p:txBody>
      </p:sp>
      <p:sp>
        <p:nvSpPr>
          <p:cNvPr id="61443" name="8 Rectángulo redondeado"/>
          <p:cNvSpPr>
            <a:spLocks noChangeArrowheads="1"/>
          </p:cNvSpPr>
          <p:nvPr/>
        </p:nvSpPr>
        <p:spPr bwMode="auto">
          <a:xfrm>
            <a:off x="1782764" y="3405189"/>
            <a:ext cx="7056437" cy="1152525"/>
          </a:xfrm>
          <a:prstGeom prst="roundRect">
            <a:avLst>
              <a:gd name="adj" fmla="val 4824"/>
            </a:avLst>
          </a:prstGeom>
          <a:solidFill>
            <a:srgbClr val="CCFFFF">
              <a:alpha val="83920"/>
            </a:srgbClr>
          </a:solidFill>
          <a:ln>
            <a:noFill/>
          </a:ln>
          <a:extLst>
            <a:ext uri="{91240B29-F687-4F45-9708-019B960494DF}">
              <a14:hiddenLine xmlns:a14="http://schemas.microsoft.com/office/drawing/2010/main" w="19050" algn="ctr">
                <a:solidFill>
                  <a:srgbClr val="FF0000"/>
                </a:solidFill>
                <a:round/>
                <a:headEnd/>
                <a:tailEnd/>
              </a14:hiddenLine>
            </a:ext>
          </a:extLst>
        </p:spPr>
        <p:txBody>
          <a:bodyPr anchor="ctr"/>
          <a:lstStyle/>
          <a:p>
            <a:pPr algn="ctr" fontAlgn="base">
              <a:spcBef>
                <a:spcPct val="0"/>
              </a:spcBef>
              <a:spcAft>
                <a:spcPct val="0"/>
              </a:spcAft>
            </a:pPr>
            <a:endParaRPr lang="es-ES">
              <a:solidFill>
                <a:srgbClr val="FFFFFF"/>
              </a:solidFill>
              <a:latin typeface="Calibri" pitchFamily="34" charset="0"/>
              <a:cs typeface="Arial" pitchFamily="34" charset="0"/>
            </a:endParaRPr>
          </a:p>
        </p:txBody>
      </p:sp>
      <p:sp>
        <p:nvSpPr>
          <p:cNvPr id="61444" name="13 Rectángulo redondeado"/>
          <p:cNvSpPr>
            <a:spLocks noChangeArrowheads="1"/>
          </p:cNvSpPr>
          <p:nvPr/>
        </p:nvSpPr>
        <p:spPr bwMode="auto">
          <a:xfrm>
            <a:off x="1782763" y="1779589"/>
            <a:ext cx="2374900" cy="3925887"/>
          </a:xfrm>
          <a:prstGeom prst="roundRect">
            <a:avLst>
              <a:gd name="adj" fmla="val 4824"/>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s-ES">
              <a:solidFill>
                <a:srgbClr val="FFFFFF"/>
              </a:solidFill>
              <a:latin typeface="Calibri" pitchFamily="34" charset="0"/>
              <a:cs typeface="Arial" pitchFamily="34" charset="0"/>
            </a:endParaRPr>
          </a:p>
        </p:txBody>
      </p:sp>
      <p:sp>
        <p:nvSpPr>
          <p:cNvPr id="61445" name="Text Box 12"/>
          <p:cNvSpPr txBox="1">
            <a:spLocks noChangeArrowheads="1"/>
          </p:cNvSpPr>
          <p:nvPr/>
        </p:nvSpPr>
        <p:spPr bwMode="auto">
          <a:xfrm>
            <a:off x="2127799" y="1387475"/>
            <a:ext cx="1659429" cy="369332"/>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a:solidFill>
                  <a:srgbClr val="000000"/>
                </a:solidFill>
              </a:rPr>
              <a:t>Historia previa</a:t>
            </a:r>
          </a:p>
        </p:txBody>
      </p:sp>
      <p:grpSp>
        <p:nvGrpSpPr>
          <p:cNvPr id="61446" name="Group 18"/>
          <p:cNvGrpSpPr>
            <a:grpSpLocks/>
          </p:cNvGrpSpPr>
          <p:nvPr/>
        </p:nvGrpSpPr>
        <p:grpSpPr bwMode="auto">
          <a:xfrm>
            <a:off x="2105027" y="1935164"/>
            <a:ext cx="1462088" cy="752475"/>
            <a:chOff x="2977" y="1970"/>
            <a:chExt cx="921" cy="474"/>
          </a:xfrm>
        </p:grpSpPr>
        <p:pic>
          <p:nvPicPr>
            <p:cNvPr id="61508" name="Picture 4" descr="http://hoyfarma.com/online/images/stories/virtuemart/product/pneumo%2023.png"/>
            <p:cNvPicPr>
              <a:picLocks noChangeAspect="1" noChangeArrowheads="1"/>
            </p:cNvPicPr>
            <p:nvPr/>
          </p:nvPicPr>
          <p:blipFill>
            <a:blip r:embed="rId3" cstate="print">
              <a:extLst>
                <a:ext uri="{28A0092B-C50C-407E-A947-70E740481C1C}">
                  <a14:useLocalDpi xmlns:a14="http://schemas.microsoft.com/office/drawing/2010/main" val="0"/>
                </a:ext>
              </a:extLst>
            </a:blip>
            <a:srcRect t="27158" b="26987"/>
            <a:stretch>
              <a:fillRect/>
            </a:stretch>
          </p:blipFill>
          <p:spPr bwMode="auto">
            <a:xfrm>
              <a:off x="3016" y="2069"/>
              <a:ext cx="81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9" name="Text Box 16"/>
            <p:cNvSpPr txBox="1">
              <a:spLocks noChangeArrowheads="1"/>
            </p:cNvSpPr>
            <p:nvPr/>
          </p:nvSpPr>
          <p:spPr bwMode="auto">
            <a:xfrm>
              <a:off x="2977" y="1970"/>
              <a:ext cx="921" cy="17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1200">
                  <a:solidFill>
                    <a:srgbClr val="1F497D"/>
                  </a:solidFill>
                </a:rPr>
                <a:t>Neumo-23 polisac.</a:t>
              </a:r>
            </a:p>
          </p:txBody>
        </p:sp>
      </p:grpSp>
      <p:sp>
        <p:nvSpPr>
          <p:cNvPr id="61447" name="13 Rectángulo redondeado"/>
          <p:cNvSpPr>
            <a:spLocks noChangeArrowheads="1"/>
          </p:cNvSpPr>
          <p:nvPr/>
        </p:nvSpPr>
        <p:spPr bwMode="auto">
          <a:xfrm>
            <a:off x="4230688" y="1779589"/>
            <a:ext cx="4608512" cy="3925887"/>
          </a:xfrm>
          <a:prstGeom prst="roundRect">
            <a:avLst>
              <a:gd name="adj" fmla="val 1949"/>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pPr>
            <a:endParaRPr lang="es-ES">
              <a:solidFill>
                <a:srgbClr val="FFFFFF"/>
              </a:solidFill>
              <a:latin typeface="Calibri" pitchFamily="34" charset="0"/>
              <a:cs typeface="Arial" pitchFamily="34" charset="0"/>
            </a:endParaRPr>
          </a:p>
        </p:txBody>
      </p:sp>
      <p:grpSp>
        <p:nvGrpSpPr>
          <p:cNvPr id="36" name="Group 24"/>
          <p:cNvGrpSpPr>
            <a:grpSpLocks/>
          </p:cNvGrpSpPr>
          <p:nvPr/>
        </p:nvGrpSpPr>
        <p:grpSpPr bwMode="auto">
          <a:xfrm>
            <a:off x="3727450" y="1862139"/>
            <a:ext cx="1009650" cy="936625"/>
            <a:chOff x="1338" y="1389"/>
            <a:chExt cx="636" cy="590"/>
          </a:xfrm>
        </p:grpSpPr>
        <p:sp>
          <p:nvSpPr>
            <p:cNvPr id="61506" name="5 Flecha a la derecha con bandas"/>
            <p:cNvSpPr>
              <a:spLocks/>
            </p:cNvSpPr>
            <p:nvPr/>
          </p:nvSpPr>
          <p:spPr bwMode="auto">
            <a:xfrm>
              <a:off x="1338" y="1389"/>
              <a:ext cx="636" cy="590"/>
            </a:xfrm>
            <a:custGeom>
              <a:avLst/>
              <a:gdLst>
                <a:gd name="T0" fmla="*/ 0 w 1512887"/>
                <a:gd name="T1" fmla="*/ 0 h 647700"/>
                <a:gd name="T2" fmla="*/ 0 w 1512887"/>
                <a:gd name="T3" fmla="*/ 0 h 647700"/>
                <a:gd name="T4" fmla="*/ 0 w 1512887"/>
                <a:gd name="T5" fmla="*/ 0 h 647700"/>
                <a:gd name="T6" fmla="*/ 0 w 1512887"/>
                <a:gd name="T7" fmla="*/ 0 h 647700"/>
                <a:gd name="T8" fmla="*/ 0 w 1512887"/>
                <a:gd name="T9" fmla="*/ 0 h 647700"/>
                <a:gd name="T10" fmla="*/ 0 w 1512887"/>
                <a:gd name="T11" fmla="*/ 0 h 647700"/>
                <a:gd name="T12" fmla="*/ 0 w 1512887"/>
                <a:gd name="T13" fmla="*/ 0 h 647700"/>
                <a:gd name="T14" fmla="*/ 0 w 1512887"/>
                <a:gd name="T15" fmla="*/ 0 h 647700"/>
                <a:gd name="T16" fmla="*/ 0 w 1512887"/>
                <a:gd name="T17" fmla="*/ 0 h 647700"/>
                <a:gd name="T18" fmla="*/ 0 w 1512887"/>
                <a:gd name="T19" fmla="*/ 0 h 647700"/>
                <a:gd name="T20" fmla="*/ 0 w 1512887"/>
                <a:gd name="T21" fmla="*/ 0 h 647700"/>
                <a:gd name="T22" fmla="*/ 0 w 1512887"/>
                <a:gd name="T23" fmla="*/ 0 h 647700"/>
                <a:gd name="T24" fmla="*/ 0 w 1512887"/>
                <a:gd name="T25" fmla="*/ 0 h 647700"/>
                <a:gd name="T26" fmla="*/ 0 w 1512887"/>
                <a:gd name="T27" fmla="*/ 0 h 647700"/>
                <a:gd name="T28" fmla="*/ 0 w 1512887"/>
                <a:gd name="T29" fmla="*/ 0 h 647700"/>
                <a:gd name="T30" fmla="*/ 0 w 1512887"/>
                <a:gd name="T31" fmla="*/ 0 h 647700"/>
                <a:gd name="T32" fmla="*/ 0 w 1512887"/>
                <a:gd name="T33" fmla="*/ 0 h 647700"/>
                <a:gd name="T34" fmla="*/ 0 w 1512887"/>
                <a:gd name="T35" fmla="*/ 0 h 6477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12887" h="647700">
                  <a:moveTo>
                    <a:pt x="0" y="161925"/>
                  </a:moveTo>
                  <a:lnTo>
                    <a:pt x="20241" y="161925"/>
                  </a:lnTo>
                  <a:lnTo>
                    <a:pt x="20241" y="485775"/>
                  </a:lnTo>
                  <a:lnTo>
                    <a:pt x="0" y="485775"/>
                  </a:lnTo>
                  <a:lnTo>
                    <a:pt x="0" y="161925"/>
                  </a:lnTo>
                  <a:close/>
                  <a:moveTo>
                    <a:pt x="40481" y="161925"/>
                  </a:moveTo>
                  <a:lnTo>
                    <a:pt x="80963" y="161925"/>
                  </a:lnTo>
                  <a:lnTo>
                    <a:pt x="80963" y="485775"/>
                  </a:lnTo>
                  <a:lnTo>
                    <a:pt x="40481" y="485775"/>
                  </a:lnTo>
                  <a:lnTo>
                    <a:pt x="40481" y="161925"/>
                  </a:lnTo>
                  <a:close/>
                  <a:moveTo>
                    <a:pt x="101203" y="161925"/>
                  </a:moveTo>
                  <a:lnTo>
                    <a:pt x="1189037" y="161925"/>
                  </a:lnTo>
                  <a:lnTo>
                    <a:pt x="1189037" y="0"/>
                  </a:lnTo>
                  <a:lnTo>
                    <a:pt x="1512887" y="323850"/>
                  </a:lnTo>
                  <a:lnTo>
                    <a:pt x="1189037" y="647700"/>
                  </a:lnTo>
                  <a:lnTo>
                    <a:pt x="1189037" y="485775"/>
                  </a:lnTo>
                  <a:lnTo>
                    <a:pt x="101203" y="485775"/>
                  </a:lnTo>
                  <a:lnTo>
                    <a:pt x="101203" y="161925"/>
                  </a:lnTo>
                  <a:close/>
                </a:path>
              </a:pathLst>
            </a:custGeom>
            <a:solidFill>
              <a:srgbClr val="9BBB59"/>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fontAlgn="base">
                <a:spcBef>
                  <a:spcPct val="0"/>
                </a:spcBef>
                <a:spcAft>
                  <a:spcPct val="0"/>
                </a:spcAft>
              </a:pPr>
              <a:endParaRPr lang="es-ES_tradnl">
                <a:solidFill>
                  <a:srgbClr val="003366"/>
                </a:solidFill>
                <a:latin typeface="Arial" pitchFamily="34" charset="0"/>
                <a:cs typeface="Arial" pitchFamily="34" charset="0"/>
              </a:endParaRPr>
            </a:p>
          </p:txBody>
        </p:sp>
        <p:sp>
          <p:nvSpPr>
            <p:cNvPr id="61507" name="Text Box 23"/>
            <p:cNvSpPr txBox="1">
              <a:spLocks noChangeArrowheads="1"/>
            </p:cNvSpPr>
            <p:nvPr/>
          </p:nvSpPr>
          <p:spPr bwMode="auto">
            <a:xfrm>
              <a:off x="1431" y="1586"/>
              <a:ext cx="460" cy="19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1400">
                  <a:solidFill>
                    <a:srgbClr val="000000"/>
                  </a:solidFill>
                </a:rPr>
                <a:t>≥12 m.</a:t>
              </a:r>
            </a:p>
          </p:txBody>
        </p:sp>
      </p:grpSp>
      <p:grpSp>
        <p:nvGrpSpPr>
          <p:cNvPr id="39" name="Group 25"/>
          <p:cNvGrpSpPr>
            <a:grpSpLocks/>
          </p:cNvGrpSpPr>
          <p:nvPr/>
        </p:nvGrpSpPr>
        <p:grpSpPr bwMode="auto">
          <a:xfrm>
            <a:off x="6172200" y="1901826"/>
            <a:ext cx="1009650" cy="936625"/>
            <a:chOff x="1338" y="1389"/>
            <a:chExt cx="636" cy="590"/>
          </a:xfrm>
        </p:grpSpPr>
        <p:sp>
          <p:nvSpPr>
            <p:cNvPr id="61504" name="5 Flecha a la derecha con bandas"/>
            <p:cNvSpPr>
              <a:spLocks/>
            </p:cNvSpPr>
            <p:nvPr/>
          </p:nvSpPr>
          <p:spPr bwMode="auto">
            <a:xfrm>
              <a:off x="1338" y="1389"/>
              <a:ext cx="636" cy="590"/>
            </a:xfrm>
            <a:custGeom>
              <a:avLst/>
              <a:gdLst>
                <a:gd name="T0" fmla="*/ 0 w 1512887"/>
                <a:gd name="T1" fmla="*/ 0 h 647700"/>
                <a:gd name="T2" fmla="*/ 0 w 1512887"/>
                <a:gd name="T3" fmla="*/ 0 h 647700"/>
                <a:gd name="T4" fmla="*/ 0 w 1512887"/>
                <a:gd name="T5" fmla="*/ 0 h 647700"/>
                <a:gd name="T6" fmla="*/ 0 w 1512887"/>
                <a:gd name="T7" fmla="*/ 0 h 647700"/>
                <a:gd name="T8" fmla="*/ 0 w 1512887"/>
                <a:gd name="T9" fmla="*/ 0 h 647700"/>
                <a:gd name="T10" fmla="*/ 0 w 1512887"/>
                <a:gd name="T11" fmla="*/ 0 h 647700"/>
                <a:gd name="T12" fmla="*/ 0 w 1512887"/>
                <a:gd name="T13" fmla="*/ 0 h 647700"/>
                <a:gd name="T14" fmla="*/ 0 w 1512887"/>
                <a:gd name="T15" fmla="*/ 0 h 647700"/>
                <a:gd name="T16" fmla="*/ 0 w 1512887"/>
                <a:gd name="T17" fmla="*/ 0 h 647700"/>
                <a:gd name="T18" fmla="*/ 0 w 1512887"/>
                <a:gd name="T19" fmla="*/ 0 h 647700"/>
                <a:gd name="T20" fmla="*/ 0 w 1512887"/>
                <a:gd name="T21" fmla="*/ 0 h 647700"/>
                <a:gd name="T22" fmla="*/ 0 w 1512887"/>
                <a:gd name="T23" fmla="*/ 0 h 647700"/>
                <a:gd name="T24" fmla="*/ 0 w 1512887"/>
                <a:gd name="T25" fmla="*/ 0 h 647700"/>
                <a:gd name="T26" fmla="*/ 0 w 1512887"/>
                <a:gd name="T27" fmla="*/ 0 h 647700"/>
                <a:gd name="T28" fmla="*/ 0 w 1512887"/>
                <a:gd name="T29" fmla="*/ 0 h 647700"/>
                <a:gd name="T30" fmla="*/ 0 w 1512887"/>
                <a:gd name="T31" fmla="*/ 0 h 647700"/>
                <a:gd name="T32" fmla="*/ 0 w 1512887"/>
                <a:gd name="T33" fmla="*/ 0 h 647700"/>
                <a:gd name="T34" fmla="*/ 0 w 1512887"/>
                <a:gd name="T35" fmla="*/ 0 h 6477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12887" h="647700">
                  <a:moveTo>
                    <a:pt x="0" y="161925"/>
                  </a:moveTo>
                  <a:lnTo>
                    <a:pt x="20241" y="161925"/>
                  </a:lnTo>
                  <a:lnTo>
                    <a:pt x="20241" y="485775"/>
                  </a:lnTo>
                  <a:lnTo>
                    <a:pt x="0" y="485775"/>
                  </a:lnTo>
                  <a:lnTo>
                    <a:pt x="0" y="161925"/>
                  </a:lnTo>
                  <a:close/>
                  <a:moveTo>
                    <a:pt x="40481" y="161925"/>
                  </a:moveTo>
                  <a:lnTo>
                    <a:pt x="80963" y="161925"/>
                  </a:lnTo>
                  <a:lnTo>
                    <a:pt x="80963" y="485775"/>
                  </a:lnTo>
                  <a:lnTo>
                    <a:pt x="40481" y="485775"/>
                  </a:lnTo>
                  <a:lnTo>
                    <a:pt x="40481" y="161925"/>
                  </a:lnTo>
                  <a:close/>
                  <a:moveTo>
                    <a:pt x="101203" y="161925"/>
                  </a:moveTo>
                  <a:lnTo>
                    <a:pt x="1189037" y="161925"/>
                  </a:lnTo>
                  <a:lnTo>
                    <a:pt x="1189037" y="0"/>
                  </a:lnTo>
                  <a:lnTo>
                    <a:pt x="1512887" y="323850"/>
                  </a:lnTo>
                  <a:lnTo>
                    <a:pt x="1189037" y="647700"/>
                  </a:lnTo>
                  <a:lnTo>
                    <a:pt x="1189037" y="485775"/>
                  </a:lnTo>
                  <a:lnTo>
                    <a:pt x="101203" y="485775"/>
                  </a:lnTo>
                  <a:lnTo>
                    <a:pt x="101203" y="161925"/>
                  </a:lnTo>
                  <a:close/>
                </a:path>
              </a:pathLst>
            </a:custGeom>
            <a:solidFill>
              <a:srgbClr val="9BBB59"/>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fontAlgn="base">
                <a:spcBef>
                  <a:spcPct val="0"/>
                </a:spcBef>
                <a:spcAft>
                  <a:spcPct val="0"/>
                </a:spcAft>
              </a:pPr>
              <a:endParaRPr lang="es-ES_tradnl">
                <a:solidFill>
                  <a:srgbClr val="003366"/>
                </a:solidFill>
                <a:latin typeface="Arial" pitchFamily="34" charset="0"/>
                <a:cs typeface="Arial" pitchFamily="34" charset="0"/>
              </a:endParaRPr>
            </a:p>
          </p:txBody>
        </p:sp>
        <p:sp>
          <p:nvSpPr>
            <p:cNvPr id="61505" name="Text Box 27"/>
            <p:cNvSpPr txBox="1">
              <a:spLocks noChangeArrowheads="1"/>
            </p:cNvSpPr>
            <p:nvPr/>
          </p:nvSpPr>
          <p:spPr bwMode="auto">
            <a:xfrm>
              <a:off x="1434" y="1581"/>
              <a:ext cx="455" cy="19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1400">
                  <a:solidFill>
                    <a:srgbClr val="000000"/>
                  </a:solidFill>
                </a:rPr>
                <a:t>8 sem.</a:t>
              </a:r>
            </a:p>
          </p:txBody>
        </p:sp>
      </p:grpSp>
      <p:grpSp>
        <p:nvGrpSpPr>
          <p:cNvPr id="42" name="Group 28"/>
          <p:cNvGrpSpPr>
            <a:grpSpLocks/>
          </p:cNvGrpSpPr>
          <p:nvPr/>
        </p:nvGrpSpPr>
        <p:grpSpPr bwMode="auto">
          <a:xfrm>
            <a:off x="7267577" y="1974851"/>
            <a:ext cx="1462088" cy="752475"/>
            <a:chOff x="2977" y="1970"/>
            <a:chExt cx="921" cy="474"/>
          </a:xfrm>
        </p:grpSpPr>
        <p:pic>
          <p:nvPicPr>
            <p:cNvPr id="61502" name="Picture 4" descr="http://hoyfarma.com/online/images/stories/virtuemart/product/pneumo%2023.png"/>
            <p:cNvPicPr>
              <a:picLocks noChangeAspect="1" noChangeArrowheads="1"/>
            </p:cNvPicPr>
            <p:nvPr/>
          </p:nvPicPr>
          <p:blipFill>
            <a:blip r:embed="rId3" cstate="print">
              <a:extLst>
                <a:ext uri="{28A0092B-C50C-407E-A947-70E740481C1C}">
                  <a14:useLocalDpi xmlns:a14="http://schemas.microsoft.com/office/drawing/2010/main" val="0"/>
                </a:ext>
              </a:extLst>
            </a:blip>
            <a:srcRect t="27158" b="26987"/>
            <a:stretch>
              <a:fillRect/>
            </a:stretch>
          </p:blipFill>
          <p:spPr bwMode="auto">
            <a:xfrm>
              <a:off x="3016" y="2069"/>
              <a:ext cx="81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3" name="Text Box 30"/>
            <p:cNvSpPr txBox="1">
              <a:spLocks noChangeArrowheads="1"/>
            </p:cNvSpPr>
            <p:nvPr/>
          </p:nvSpPr>
          <p:spPr bwMode="auto">
            <a:xfrm>
              <a:off x="2977" y="1970"/>
              <a:ext cx="921" cy="17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1200">
                  <a:solidFill>
                    <a:srgbClr val="1F497D"/>
                  </a:solidFill>
                </a:rPr>
                <a:t>Neumo-23 polisac.</a:t>
              </a:r>
            </a:p>
          </p:txBody>
        </p:sp>
      </p:grpSp>
      <p:grpSp>
        <p:nvGrpSpPr>
          <p:cNvPr id="45" name="Group 34"/>
          <p:cNvGrpSpPr>
            <a:grpSpLocks/>
          </p:cNvGrpSpPr>
          <p:nvPr/>
        </p:nvGrpSpPr>
        <p:grpSpPr bwMode="auto">
          <a:xfrm>
            <a:off x="2790826" y="2587626"/>
            <a:ext cx="5256213" cy="757537"/>
            <a:chOff x="748" y="1797"/>
            <a:chExt cx="3299" cy="474"/>
          </a:xfrm>
        </p:grpSpPr>
        <p:cxnSp>
          <p:nvCxnSpPr>
            <p:cNvPr id="61500" name="AutoShape 32"/>
            <p:cNvCxnSpPr>
              <a:cxnSpLocks noChangeShapeType="1"/>
            </p:cNvCxnSpPr>
            <p:nvPr/>
          </p:nvCxnSpPr>
          <p:spPr bwMode="auto">
            <a:xfrm rot="16200000" flipH="1">
              <a:off x="2397" y="148"/>
              <a:ext cx="1" cy="3299"/>
            </a:xfrm>
            <a:prstGeom prst="bentConnector3">
              <a:avLst>
                <a:gd name="adj1" fmla="val 38200000"/>
              </a:avLst>
            </a:prstGeom>
            <a:noFill/>
            <a:ln w="152400">
              <a:solidFill>
                <a:srgbClr val="FF6600"/>
              </a:solidFill>
              <a:miter lim="800000"/>
              <a:headEnd/>
              <a:tailEnd type="triangle" w="med" len="med"/>
            </a:ln>
            <a:effectLst>
              <a:prstShdw prst="shdw17" dist="17961" dir="2700000">
                <a:srgbClr val="993D00"/>
              </a:prstShdw>
            </a:effectLst>
            <a:extLst>
              <a:ext uri="{909E8E84-426E-40DD-AFC4-6F175D3DCCD1}">
                <a14:hiddenFill xmlns:a14="http://schemas.microsoft.com/office/drawing/2010/main">
                  <a:noFill/>
                </a14:hiddenFill>
              </a:ext>
            </a:extLst>
          </p:spPr>
        </p:cxnSp>
        <p:sp>
          <p:nvSpPr>
            <p:cNvPr id="61501" name="Text Box 33"/>
            <p:cNvSpPr txBox="1">
              <a:spLocks noChangeArrowheads="1"/>
            </p:cNvSpPr>
            <p:nvPr/>
          </p:nvSpPr>
          <p:spPr bwMode="auto">
            <a:xfrm>
              <a:off x="2168" y="2078"/>
              <a:ext cx="453" cy="193"/>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1400">
                  <a:solidFill>
                    <a:srgbClr val="000000"/>
                  </a:solidFill>
                </a:rPr>
                <a:t>5 años</a:t>
              </a:r>
            </a:p>
          </p:txBody>
        </p:sp>
      </p:grpSp>
      <p:grpSp>
        <p:nvGrpSpPr>
          <p:cNvPr id="61452" name="Group 35"/>
          <p:cNvGrpSpPr>
            <a:grpSpLocks/>
          </p:cNvGrpSpPr>
          <p:nvPr/>
        </p:nvGrpSpPr>
        <p:grpSpPr bwMode="auto">
          <a:xfrm>
            <a:off x="1717676" y="3622676"/>
            <a:ext cx="1116013" cy="574675"/>
            <a:chOff x="2984" y="2003"/>
            <a:chExt cx="908" cy="441"/>
          </a:xfrm>
        </p:grpSpPr>
        <p:pic>
          <p:nvPicPr>
            <p:cNvPr id="61498" name="Picture 4" descr="http://hoyfarma.com/online/images/stories/virtuemart/product/pneumo%2023.png"/>
            <p:cNvPicPr>
              <a:picLocks noChangeAspect="1" noChangeArrowheads="1"/>
            </p:cNvPicPr>
            <p:nvPr/>
          </p:nvPicPr>
          <p:blipFill>
            <a:blip r:embed="rId4">
              <a:extLst>
                <a:ext uri="{28A0092B-C50C-407E-A947-70E740481C1C}">
                  <a14:useLocalDpi xmlns:a14="http://schemas.microsoft.com/office/drawing/2010/main" val="0"/>
                </a:ext>
              </a:extLst>
            </a:blip>
            <a:srcRect t="27158" b="26987"/>
            <a:stretch>
              <a:fillRect/>
            </a:stretch>
          </p:blipFill>
          <p:spPr bwMode="auto">
            <a:xfrm>
              <a:off x="3016" y="2069"/>
              <a:ext cx="81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9" name="Text Box 37"/>
            <p:cNvSpPr txBox="1">
              <a:spLocks noChangeArrowheads="1"/>
            </p:cNvSpPr>
            <p:nvPr/>
          </p:nvSpPr>
          <p:spPr bwMode="auto">
            <a:xfrm>
              <a:off x="2984" y="2003"/>
              <a:ext cx="908" cy="16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800">
                  <a:solidFill>
                    <a:srgbClr val="1F497D"/>
                  </a:solidFill>
                </a:rPr>
                <a:t>Neumo-23 polisac.</a:t>
              </a:r>
            </a:p>
          </p:txBody>
        </p:sp>
      </p:grpSp>
      <p:grpSp>
        <p:nvGrpSpPr>
          <p:cNvPr id="61453" name="Group 41"/>
          <p:cNvGrpSpPr>
            <a:grpSpLocks/>
          </p:cNvGrpSpPr>
          <p:nvPr/>
        </p:nvGrpSpPr>
        <p:grpSpPr bwMode="auto">
          <a:xfrm>
            <a:off x="3114676" y="3622676"/>
            <a:ext cx="1116013" cy="574675"/>
            <a:chOff x="2984" y="2003"/>
            <a:chExt cx="908" cy="441"/>
          </a:xfrm>
        </p:grpSpPr>
        <p:pic>
          <p:nvPicPr>
            <p:cNvPr id="61496" name="Picture 4" descr="http://hoyfarma.com/online/images/stories/virtuemart/product/pneumo%2023.png"/>
            <p:cNvPicPr>
              <a:picLocks noChangeAspect="1" noChangeArrowheads="1"/>
            </p:cNvPicPr>
            <p:nvPr/>
          </p:nvPicPr>
          <p:blipFill>
            <a:blip r:embed="rId4">
              <a:extLst>
                <a:ext uri="{28A0092B-C50C-407E-A947-70E740481C1C}">
                  <a14:useLocalDpi xmlns:a14="http://schemas.microsoft.com/office/drawing/2010/main" val="0"/>
                </a:ext>
              </a:extLst>
            </a:blip>
            <a:srcRect t="27158" b="26987"/>
            <a:stretch>
              <a:fillRect/>
            </a:stretch>
          </p:blipFill>
          <p:spPr bwMode="auto">
            <a:xfrm>
              <a:off x="3016" y="2069"/>
              <a:ext cx="81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7" name="Text Box 43"/>
            <p:cNvSpPr txBox="1">
              <a:spLocks noChangeArrowheads="1"/>
            </p:cNvSpPr>
            <p:nvPr/>
          </p:nvSpPr>
          <p:spPr bwMode="auto">
            <a:xfrm>
              <a:off x="2984" y="2003"/>
              <a:ext cx="908" cy="16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800">
                  <a:solidFill>
                    <a:srgbClr val="1F497D"/>
                  </a:solidFill>
                </a:rPr>
                <a:t>Neumo-23 polisac.</a:t>
              </a:r>
            </a:p>
          </p:txBody>
        </p:sp>
      </p:grpSp>
      <p:grpSp>
        <p:nvGrpSpPr>
          <p:cNvPr id="61454" name="Group 44"/>
          <p:cNvGrpSpPr>
            <a:grpSpLocks/>
          </p:cNvGrpSpPr>
          <p:nvPr/>
        </p:nvGrpSpPr>
        <p:grpSpPr bwMode="auto">
          <a:xfrm>
            <a:off x="2719389" y="3476626"/>
            <a:ext cx="503237" cy="936625"/>
            <a:chOff x="1338" y="1389"/>
            <a:chExt cx="636" cy="590"/>
          </a:xfrm>
        </p:grpSpPr>
        <p:sp>
          <p:nvSpPr>
            <p:cNvPr id="61494" name="5 Flecha a la derecha con bandas"/>
            <p:cNvSpPr>
              <a:spLocks/>
            </p:cNvSpPr>
            <p:nvPr/>
          </p:nvSpPr>
          <p:spPr bwMode="auto">
            <a:xfrm>
              <a:off x="1338" y="1389"/>
              <a:ext cx="636" cy="590"/>
            </a:xfrm>
            <a:custGeom>
              <a:avLst/>
              <a:gdLst>
                <a:gd name="T0" fmla="*/ 0 w 1512887"/>
                <a:gd name="T1" fmla="*/ 0 h 647700"/>
                <a:gd name="T2" fmla="*/ 0 w 1512887"/>
                <a:gd name="T3" fmla="*/ 0 h 647700"/>
                <a:gd name="T4" fmla="*/ 0 w 1512887"/>
                <a:gd name="T5" fmla="*/ 0 h 647700"/>
                <a:gd name="T6" fmla="*/ 0 w 1512887"/>
                <a:gd name="T7" fmla="*/ 0 h 647700"/>
                <a:gd name="T8" fmla="*/ 0 w 1512887"/>
                <a:gd name="T9" fmla="*/ 0 h 647700"/>
                <a:gd name="T10" fmla="*/ 0 w 1512887"/>
                <a:gd name="T11" fmla="*/ 0 h 647700"/>
                <a:gd name="T12" fmla="*/ 0 w 1512887"/>
                <a:gd name="T13" fmla="*/ 0 h 647700"/>
                <a:gd name="T14" fmla="*/ 0 w 1512887"/>
                <a:gd name="T15" fmla="*/ 0 h 647700"/>
                <a:gd name="T16" fmla="*/ 0 w 1512887"/>
                <a:gd name="T17" fmla="*/ 0 h 647700"/>
                <a:gd name="T18" fmla="*/ 0 w 1512887"/>
                <a:gd name="T19" fmla="*/ 0 h 647700"/>
                <a:gd name="T20" fmla="*/ 0 w 1512887"/>
                <a:gd name="T21" fmla="*/ 0 h 647700"/>
                <a:gd name="T22" fmla="*/ 0 w 1512887"/>
                <a:gd name="T23" fmla="*/ 0 h 647700"/>
                <a:gd name="T24" fmla="*/ 0 w 1512887"/>
                <a:gd name="T25" fmla="*/ 0 h 647700"/>
                <a:gd name="T26" fmla="*/ 0 w 1512887"/>
                <a:gd name="T27" fmla="*/ 0 h 647700"/>
                <a:gd name="T28" fmla="*/ 0 w 1512887"/>
                <a:gd name="T29" fmla="*/ 0 h 647700"/>
                <a:gd name="T30" fmla="*/ 0 w 1512887"/>
                <a:gd name="T31" fmla="*/ 0 h 647700"/>
                <a:gd name="T32" fmla="*/ 0 w 1512887"/>
                <a:gd name="T33" fmla="*/ 0 h 647700"/>
                <a:gd name="T34" fmla="*/ 0 w 1512887"/>
                <a:gd name="T35" fmla="*/ 0 h 6477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12887" h="647700">
                  <a:moveTo>
                    <a:pt x="0" y="161925"/>
                  </a:moveTo>
                  <a:lnTo>
                    <a:pt x="20241" y="161925"/>
                  </a:lnTo>
                  <a:lnTo>
                    <a:pt x="20241" y="485775"/>
                  </a:lnTo>
                  <a:lnTo>
                    <a:pt x="0" y="485775"/>
                  </a:lnTo>
                  <a:lnTo>
                    <a:pt x="0" y="161925"/>
                  </a:lnTo>
                  <a:close/>
                  <a:moveTo>
                    <a:pt x="40481" y="161925"/>
                  </a:moveTo>
                  <a:lnTo>
                    <a:pt x="80963" y="161925"/>
                  </a:lnTo>
                  <a:lnTo>
                    <a:pt x="80963" y="485775"/>
                  </a:lnTo>
                  <a:lnTo>
                    <a:pt x="40481" y="485775"/>
                  </a:lnTo>
                  <a:lnTo>
                    <a:pt x="40481" y="161925"/>
                  </a:lnTo>
                  <a:close/>
                  <a:moveTo>
                    <a:pt x="101203" y="161925"/>
                  </a:moveTo>
                  <a:lnTo>
                    <a:pt x="1189037" y="161925"/>
                  </a:lnTo>
                  <a:lnTo>
                    <a:pt x="1189037" y="0"/>
                  </a:lnTo>
                  <a:lnTo>
                    <a:pt x="1512887" y="323850"/>
                  </a:lnTo>
                  <a:lnTo>
                    <a:pt x="1189037" y="647700"/>
                  </a:lnTo>
                  <a:lnTo>
                    <a:pt x="1189037" y="485775"/>
                  </a:lnTo>
                  <a:lnTo>
                    <a:pt x="101203" y="485775"/>
                  </a:lnTo>
                  <a:lnTo>
                    <a:pt x="101203" y="161925"/>
                  </a:lnTo>
                  <a:close/>
                </a:path>
              </a:pathLst>
            </a:custGeom>
            <a:solidFill>
              <a:srgbClr val="9BBB59"/>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fontAlgn="base">
                <a:spcBef>
                  <a:spcPct val="0"/>
                </a:spcBef>
                <a:spcAft>
                  <a:spcPct val="0"/>
                </a:spcAft>
              </a:pPr>
              <a:endParaRPr lang="es-ES_tradnl">
                <a:solidFill>
                  <a:srgbClr val="003366"/>
                </a:solidFill>
                <a:latin typeface="Arial" pitchFamily="34" charset="0"/>
                <a:cs typeface="Arial" pitchFamily="34" charset="0"/>
              </a:endParaRPr>
            </a:p>
          </p:txBody>
        </p:sp>
        <p:sp>
          <p:nvSpPr>
            <p:cNvPr id="61495" name="Text Box 46"/>
            <p:cNvSpPr txBox="1">
              <a:spLocks noChangeArrowheads="1"/>
            </p:cNvSpPr>
            <p:nvPr/>
          </p:nvSpPr>
          <p:spPr bwMode="auto">
            <a:xfrm>
              <a:off x="1356" y="1616"/>
              <a:ext cx="610" cy="19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1400">
                  <a:solidFill>
                    <a:srgbClr val="000000"/>
                  </a:solidFill>
                </a:rPr>
                <a:t>5 a.</a:t>
              </a:r>
            </a:p>
          </p:txBody>
        </p:sp>
      </p:grpSp>
      <p:grpSp>
        <p:nvGrpSpPr>
          <p:cNvPr id="57" name="Group 50"/>
          <p:cNvGrpSpPr>
            <a:grpSpLocks/>
          </p:cNvGrpSpPr>
          <p:nvPr/>
        </p:nvGrpSpPr>
        <p:grpSpPr bwMode="auto">
          <a:xfrm>
            <a:off x="4141788" y="3478214"/>
            <a:ext cx="901700" cy="936625"/>
            <a:chOff x="1338" y="1389"/>
            <a:chExt cx="636" cy="590"/>
          </a:xfrm>
        </p:grpSpPr>
        <p:sp>
          <p:nvSpPr>
            <p:cNvPr id="61492" name="5 Flecha a la derecha con bandas"/>
            <p:cNvSpPr>
              <a:spLocks/>
            </p:cNvSpPr>
            <p:nvPr/>
          </p:nvSpPr>
          <p:spPr bwMode="auto">
            <a:xfrm>
              <a:off x="1338" y="1389"/>
              <a:ext cx="636" cy="590"/>
            </a:xfrm>
            <a:custGeom>
              <a:avLst/>
              <a:gdLst>
                <a:gd name="T0" fmla="*/ 0 w 1512887"/>
                <a:gd name="T1" fmla="*/ 0 h 647700"/>
                <a:gd name="T2" fmla="*/ 0 w 1512887"/>
                <a:gd name="T3" fmla="*/ 0 h 647700"/>
                <a:gd name="T4" fmla="*/ 0 w 1512887"/>
                <a:gd name="T5" fmla="*/ 0 h 647700"/>
                <a:gd name="T6" fmla="*/ 0 w 1512887"/>
                <a:gd name="T7" fmla="*/ 0 h 647700"/>
                <a:gd name="T8" fmla="*/ 0 w 1512887"/>
                <a:gd name="T9" fmla="*/ 0 h 647700"/>
                <a:gd name="T10" fmla="*/ 0 w 1512887"/>
                <a:gd name="T11" fmla="*/ 0 h 647700"/>
                <a:gd name="T12" fmla="*/ 0 w 1512887"/>
                <a:gd name="T13" fmla="*/ 0 h 647700"/>
                <a:gd name="T14" fmla="*/ 0 w 1512887"/>
                <a:gd name="T15" fmla="*/ 0 h 647700"/>
                <a:gd name="T16" fmla="*/ 0 w 1512887"/>
                <a:gd name="T17" fmla="*/ 0 h 647700"/>
                <a:gd name="T18" fmla="*/ 0 w 1512887"/>
                <a:gd name="T19" fmla="*/ 0 h 647700"/>
                <a:gd name="T20" fmla="*/ 0 w 1512887"/>
                <a:gd name="T21" fmla="*/ 0 h 647700"/>
                <a:gd name="T22" fmla="*/ 0 w 1512887"/>
                <a:gd name="T23" fmla="*/ 0 h 647700"/>
                <a:gd name="T24" fmla="*/ 0 w 1512887"/>
                <a:gd name="T25" fmla="*/ 0 h 647700"/>
                <a:gd name="T26" fmla="*/ 0 w 1512887"/>
                <a:gd name="T27" fmla="*/ 0 h 647700"/>
                <a:gd name="T28" fmla="*/ 0 w 1512887"/>
                <a:gd name="T29" fmla="*/ 0 h 647700"/>
                <a:gd name="T30" fmla="*/ 0 w 1512887"/>
                <a:gd name="T31" fmla="*/ 0 h 647700"/>
                <a:gd name="T32" fmla="*/ 0 w 1512887"/>
                <a:gd name="T33" fmla="*/ 0 h 647700"/>
                <a:gd name="T34" fmla="*/ 0 w 1512887"/>
                <a:gd name="T35" fmla="*/ 0 h 6477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12887" h="647700">
                  <a:moveTo>
                    <a:pt x="0" y="161925"/>
                  </a:moveTo>
                  <a:lnTo>
                    <a:pt x="20241" y="161925"/>
                  </a:lnTo>
                  <a:lnTo>
                    <a:pt x="20241" y="485775"/>
                  </a:lnTo>
                  <a:lnTo>
                    <a:pt x="0" y="485775"/>
                  </a:lnTo>
                  <a:lnTo>
                    <a:pt x="0" y="161925"/>
                  </a:lnTo>
                  <a:close/>
                  <a:moveTo>
                    <a:pt x="40481" y="161925"/>
                  </a:moveTo>
                  <a:lnTo>
                    <a:pt x="80963" y="161925"/>
                  </a:lnTo>
                  <a:lnTo>
                    <a:pt x="80963" y="485775"/>
                  </a:lnTo>
                  <a:lnTo>
                    <a:pt x="40481" y="485775"/>
                  </a:lnTo>
                  <a:lnTo>
                    <a:pt x="40481" y="161925"/>
                  </a:lnTo>
                  <a:close/>
                  <a:moveTo>
                    <a:pt x="101203" y="161925"/>
                  </a:moveTo>
                  <a:lnTo>
                    <a:pt x="1189037" y="161925"/>
                  </a:lnTo>
                  <a:lnTo>
                    <a:pt x="1189037" y="0"/>
                  </a:lnTo>
                  <a:lnTo>
                    <a:pt x="1512887" y="323850"/>
                  </a:lnTo>
                  <a:lnTo>
                    <a:pt x="1189037" y="647700"/>
                  </a:lnTo>
                  <a:lnTo>
                    <a:pt x="1189037" y="485775"/>
                  </a:lnTo>
                  <a:lnTo>
                    <a:pt x="101203" y="485775"/>
                  </a:lnTo>
                  <a:lnTo>
                    <a:pt x="101203" y="161925"/>
                  </a:lnTo>
                  <a:close/>
                </a:path>
              </a:pathLst>
            </a:custGeom>
            <a:solidFill>
              <a:srgbClr val="9BBB59"/>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fontAlgn="base">
                <a:spcBef>
                  <a:spcPct val="0"/>
                </a:spcBef>
                <a:spcAft>
                  <a:spcPct val="0"/>
                </a:spcAft>
              </a:pPr>
              <a:endParaRPr lang="es-ES_tradnl">
                <a:solidFill>
                  <a:srgbClr val="003366"/>
                </a:solidFill>
                <a:latin typeface="Arial" pitchFamily="34" charset="0"/>
                <a:cs typeface="Arial" pitchFamily="34" charset="0"/>
              </a:endParaRPr>
            </a:p>
          </p:txBody>
        </p:sp>
        <p:sp>
          <p:nvSpPr>
            <p:cNvPr id="61493" name="Text Box 52"/>
            <p:cNvSpPr txBox="1">
              <a:spLocks noChangeArrowheads="1"/>
            </p:cNvSpPr>
            <p:nvPr/>
          </p:nvSpPr>
          <p:spPr bwMode="auto">
            <a:xfrm>
              <a:off x="1386" y="1616"/>
              <a:ext cx="550" cy="19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1400">
                  <a:solidFill>
                    <a:srgbClr val="000000"/>
                  </a:solidFill>
                </a:rPr>
                <a:t>≥ 12 m.</a:t>
              </a:r>
            </a:p>
          </p:txBody>
        </p:sp>
      </p:grpSp>
      <p:sp>
        <p:nvSpPr>
          <p:cNvPr id="61456" name="Text Box 53"/>
          <p:cNvSpPr txBox="1">
            <a:spLocks noChangeArrowheads="1"/>
          </p:cNvSpPr>
          <p:nvPr/>
        </p:nvSpPr>
        <p:spPr bwMode="auto">
          <a:xfrm>
            <a:off x="5353859" y="1387475"/>
            <a:ext cx="2262158" cy="369332"/>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a:solidFill>
                  <a:srgbClr val="000000"/>
                </a:solidFill>
              </a:rPr>
              <a:t>Pauta recomendada</a:t>
            </a:r>
          </a:p>
        </p:txBody>
      </p:sp>
      <p:sp>
        <p:nvSpPr>
          <p:cNvPr id="61" name="AutoShape 54"/>
          <p:cNvSpPr>
            <a:spLocks noChangeArrowheads="1"/>
          </p:cNvSpPr>
          <p:nvPr/>
        </p:nvSpPr>
        <p:spPr bwMode="auto">
          <a:xfrm>
            <a:off x="7291388" y="3333751"/>
            <a:ext cx="1835150" cy="1223963"/>
          </a:xfrm>
          <a:prstGeom prst="wedgeRoundRectCallout">
            <a:avLst>
              <a:gd name="adj1" fmla="val 11074"/>
              <a:gd name="adj2" fmla="val -117704"/>
              <a:gd name="adj3" fmla="val 16667"/>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lgn="ctr">
                <a:solidFill>
                  <a:srgbClr val="000000"/>
                </a:solidFill>
                <a:miter lim="800000"/>
                <a:headEnd/>
                <a:tailEnd/>
              </a14:hiddenLine>
            </a:ext>
          </a:extLst>
        </p:spPr>
        <p:txBody>
          <a:bodyPr/>
          <a:lstStyle/>
          <a:p>
            <a:pPr marL="85725" indent="-85725" fontAlgn="base">
              <a:spcBef>
                <a:spcPct val="0"/>
              </a:spcBef>
              <a:spcAft>
                <a:spcPct val="0"/>
              </a:spcAft>
              <a:buFont typeface="Arial" pitchFamily="34" charset="0"/>
              <a:buChar char="•"/>
            </a:pPr>
            <a:r>
              <a:rPr lang="es-ES" sz="1200">
                <a:solidFill>
                  <a:srgbClr val="000000"/>
                </a:solidFill>
                <a:latin typeface="Arial" pitchFamily="34" charset="0"/>
                <a:cs typeface="Arial" pitchFamily="34" charset="0"/>
              </a:rPr>
              <a:t>&gt;65 a. con indicación especial y vac. previa &lt;65 a.</a:t>
            </a:r>
          </a:p>
          <a:p>
            <a:pPr marL="85725" indent="-85725" fontAlgn="base">
              <a:spcBef>
                <a:spcPct val="0"/>
              </a:spcBef>
              <a:spcAft>
                <a:spcPct val="0"/>
              </a:spcAft>
              <a:buFont typeface="Arial" pitchFamily="34" charset="0"/>
              <a:buChar char="•"/>
            </a:pPr>
            <a:r>
              <a:rPr lang="es-ES" sz="1200">
                <a:solidFill>
                  <a:srgbClr val="000000"/>
                </a:solidFill>
                <a:latin typeface="Arial" pitchFamily="34" charset="0"/>
                <a:cs typeface="Arial" pitchFamily="34" charset="0"/>
              </a:rPr>
              <a:t>Alto riesgo (asplenia, IRC, Sdm. Nefro, inmunosup.)</a:t>
            </a:r>
          </a:p>
        </p:txBody>
      </p:sp>
      <p:grpSp>
        <p:nvGrpSpPr>
          <p:cNvPr id="62" name="Group 58"/>
          <p:cNvGrpSpPr>
            <a:grpSpLocks/>
          </p:cNvGrpSpPr>
          <p:nvPr/>
        </p:nvGrpSpPr>
        <p:grpSpPr bwMode="auto">
          <a:xfrm>
            <a:off x="5442893" y="4648201"/>
            <a:ext cx="722014" cy="936625"/>
            <a:chOff x="1315" y="1389"/>
            <a:chExt cx="693" cy="590"/>
          </a:xfrm>
        </p:grpSpPr>
        <p:sp>
          <p:nvSpPr>
            <p:cNvPr id="61490" name="5 Flecha a la derecha con bandas"/>
            <p:cNvSpPr>
              <a:spLocks/>
            </p:cNvSpPr>
            <p:nvPr/>
          </p:nvSpPr>
          <p:spPr bwMode="auto">
            <a:xfrm>
              <a:off x="1338" y="1389"/>
              <a:ext cx="636" cy="590"/>
            </a:xfrm>
            <a:custGeom>
              <a:avLst/>
              <a:gdLst>
                <a:gd name="T0" fmla="*/ 0 w 1512887"/>
                <a:gd name="T1" fmla="*/ 0 h 647700"/>
                <a:gd name="T2" fmla="*/ 0 w 1512887"/>
                <a:gd name="T3" fmla="*/ 0 h 647700"/>
                <a:gd name="T4" fmla="*/ 0 w 1512887"/>
                <a:gd name="T5" fmla="*/ 0 h 647700"/>
                <a:gd name="T6" fmla="*/ 0 w 1512887"/>
                <a:gd name="T7" fmla="*/ 0 h 647700"/>
                <a:gd name="T8" fmla="*/ 0 w 1512887"/>
                <a:gd name="T9" fmla="*/ 0 h 647700"/>
                <a:gd name="T10" fmla="*/ 0 w 1512887"/>
                <a:gd name="T11" fmla="*/ 0 h 647700"/>
                <a:gd name="T12" fmla="*/ 0 w 1512887"/>
                <a:gd name="T13" fmla="*/ 0 h 647700"/>
                <a:gd name="T14" fmla="*/ 0 w 1512887"/>
                <a:gd name="T15" fmla="*/ 0 h 647700"/>
                <a:gd name="T16" fmla="*/ 0 w 1512887"/>
                <a:gd name="T17" fmla="*/ 0 h 647700"/>
                <a:gd name="T18" fmla="*/ 0 w 1512887"/>
                <a:gd name="T19" fmla="*/ 0 h 647700"/>
                <a:gd name="T20" fmla="*/ 0 w 1512887"/>
                <a:gd name="T21" fmla="*/ 0 h 647700"/>
                <a:gd name="T22" fmla="*/ 0 w 1512887"/>
                <a:gd name="T23" fmla="*/ 0 h 647700"/>
                <a:gd name="T24" fmla="*/ 0 w 1512887"/>
                <a:gd name="T25" fmla="*/ 0 h 647700"/>
                <a:gd name="T26" fmla="*/ 0 w 1512887"/>
                <a:gd name="T27" fmla="*/ 0 h 647700"/>
                <a:gd name="T28" fmla="*/ 0 w 1512887"/>
                <a:gd name="T29" fmla="*/ 0 h 647700"/>
                <a:gd name="T30" fmla="*/ 0 w 1512887"/>
                <a:gd name="T31" fmla="*/ 0 h 647700"/>
                <a:gd name="T32" fmla="*/ 0 w 1512887"/>
                <a:gd name="T33" fmla="*/ 0 h 647700"/>
                <a:gd name="T34" fmla="*/ 0 w 1512887"/>
                <a:gd name="T35" fmla="*/ 0 h 6477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12887" h="647700">
                  <a:moveTo>
                    <a:pt x="0" y="161925"/>
                  </a:moveTo>
                  <a:lnTo>
                    <a:pt x="20241" y="161925"/>
                  </a:lnTo>
                  <a:lnTo>
                    <a:pt x="20241" y="485775"/>
                  </a:lnTo>
                  <a:lnTo>
                    <a:pt x="0" y="485775"/>
                  </a:lnTo>
                  <a:lnTo>
                    <a:pt x="0" y="161925"/>
                  </a:lnTo>
                  <a:close/>
                  <a:moveTo>
                    <a:pt x="40481" y="161925"/>
                  </a:moveTo>
                  <a:lnTo>
                    <a:pt x="80963" y="161925"/>
                  </a:lnTo>
                  <a:lnTo>
                    <a:pt x="80963" y="485775"/>
                  </a:lnTo>
                  <a:lnTo>
                    <a:pt x="40481" y="485775"/>
                  </a:lnTo>
                  <a:lnTo>
                    <a:pt x="40481" y="161925"/>
                  </a:lnTo>
                  <a:close/>
                  <a:moveTo>
                    <a:pt x="101203" y="161925"/>
                  </a:moveTo>
                  <a:lnTo>
                    <a:pt x="1189037" y="161925"/>
                  </a:lnTo>
                  <a:lnTo>
                    <a:pt x="1189037" y="0"/>
                  </a:lnTo>
                  <a:lnTo>
                    <a:pt x="1512887" y="323850"/>
                  </a:lnTo>
                  <a:lnTo>
                    <a:pt x="1189037" y="647700"/>
                  </a:lnTo>
                  <a:lnTo>
                    <a:pt x="1189037" y="485775"/>
                  </a:lnTo>
                  <a:lnTo>
                    <a:pt x="101203" y="485775"/>
                  </a:lnTo>
                  <a:lnTo>
                    <a:pt x="101203" y="161925"/>
                  </a:lnTo>
                  <a:close/>
                </a:path>
              </a:pathLst>
            </a:custGeom>
            <a:solidFill>
              <a:srgbClr val="9BBB59"/>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fontAlgn="base">
                <a:spcBef>
                  <a:spcPct val="0"/>
                </a:spcBef>
                <a:spcAft>
                  <a:spcPct val="0"/>
                </a:spcAft>
              </a:pPr>
              <a:endParaRPr lang="es-ES_tradnl">
                <a:solidFill>
                  <a:srgbClr val="003366"/>
                </a:solidFill>
                <a:latin typeface="Arial" pitchFamily="34" charset="0"/>
                <a:cs typeface="Arial" pitchFamily="34" charset="0"/>
              </a:endParaRPr>
            </a:p>
          </p:txBody>
        </p:sp>
        <p:sp>
          <p:nvSpPr>
            <p:cNvPr id="61491" name="Text Box 60"/>
            <p:cNvSpPr txBox="1">
              <a:spLocks noChangeArrowheads="1"/>
            </p:cNvSpPr>
            <p:nvPr/>
          </p:nvSpPr>
          <p:spPr bwMode="auto">
            <a:xfrm>
              <a:off x="1315" y="1616"/>
              <a:ext cx="693" cy="19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1400">
                  <a:solidFill>
                    <a:srgbClr val="000000"/>
                  </a:solidFill>
                </a:rPr>
                <a:t>8 sem.</a:t>
              </a:r>
            </a:p>
          </p:txBody>
        </p:sp>
      </p:grpSp>
      <p:grpSp>
        <p:nvGrpSpPr>
          <p:cNvPr id="65" name="Group 64"/>
          <p:cNvGrpSpPr>
            <a:grpSpLocks/>
          </p:cNvGrpSpPr>
          <p:nvPr/>
        </p:nvGrpSpPr>
        <p:grpSpPr bwMode="auto">
          <a:xfrm>
            <a:off x="6138863" y="4791076"/>
            <a:ext cx="1116012" cy="574675"/>
            <a:chOff x="2984" y="2003"/>
            <a:chExt cx="908" cy="441"/>
          </a:xfrm>
        </p:grpSpPr>
        <p:pic>
          <p:nvPicPr>
            <p:cNvPr id="61488" name="Picture 4" descr="http://hoyfarma.com/online/images/stories/virtuemart/product/pneumo%2023.png"/>
            <p:cNvPicPr>
              <a:picLocks noChangeAspect="1" noChangeArrowheads="1"/>
            </p:cNvPicPr>
            <p:nvPr/>
          </p:nvPicPr>
          <p:blipFill>
            <a:blip r:embed="rId4">
              <a:extLst>
                <a:ext uri="{28A0092B-C50C-407E-A947-70E740481C1C}">
                  <a14:useLocalDpi xmlns:a14="http://schemas.microsoft.com/office/drawing/2010/main" val="0"/>
                </a:ext>
              </a:extLst>
            </a:blip>
            <a:srcRect t="27158" b="26987"/>
            <a:stretch>
              <a:fillRect/>
            </a:stretch>
          </p:blipFill>
          <p:spPr bwMode="auto">
            <a:xfrm>
              <a:off x="3016" y="2069"/>
              <a:ext cx="81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9" name="Text Box 66"/>
            <p:cNvSpPr txBox="1">
              <a:spLocks noChangeArrowheads="1"/>
            </p:cNvSpPr>
            <p:nvPr/>
          </p:nvSpPr>
          <p:spPr bwMode="auto">
            <a:xfrm>
              <a:off x="2984" y="2003"/>
              <a:ext cx="908" cy="16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800">
                  <a:solidFill>
                    <a:srgbClr val="1F497D"/>
                  </a:solidFill>
                </a:rPr>
                <a:t>Neumo-23 polisac.</a:t>
              </a:r>
            </a:p>
          </p:txBody>
        </p:sp>
      </p:grpSp>
      <p:grpSp>
        <p:nvGrpSpPr>
          <p:cNvPr id="68" name="Group 67"/>
          <p:cNvGrpSpPr>
            <a:grpSpLocks/>
          </p:cNvGrpSpPr>
          <p:nvPr/>
        </p:nvGrpSpPr>
        <p:grpSpPr bwMode="auto">
          <a:xfrm>
            <a:off x="7723188" y="4791076"/>
            <a:ext cx="1116012" cy="574675"/>
            <a:chOff x="2984" y="2003"/>
            <a:chExt cx="908" cy="441"/>
          </a:xfrm>
        </p:grpSpPr>
        <p:pic>
          <p:nvPicPr>
            <p:cNvPr id="61486" name="Picture 4" descr="http://hoyfarma.com/online/images/stories/virtuemart/product/pneumo%2023.png"/>
            <p:cNvPicPr>
              <a:picLocks noChangeAspect="1" noChangeArrowheads="1"/>
            </p:cNvPicPr>
            <p:nvPr/>
          </p:nvPicPr>
          <p:blipFill>
            <a:blip r:embed="rId4">
              <a:extLst>
                <a:ext uri="{28A0092B-C50C-407E-A947-70E740481C1C}">
                  <a14:useLocalDpi xmlns:a14="http://schemas.microsoft.com/office/drawing/2010/main" val="0"/>
                </a:ext>
              </a:extLst>
            </a:blip>
            <a:srcRect t="27158" b="26987"/>
            <a:stretch>
              <a:fillRect/>
            </a:stretch>
          </p:blipFill>
          <p:spPr bwMode="auto">
            <a:xfrm>
              <a:off x="3016" y="2069"/>
              <a:ext cx="81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7" name="Text Box 69"/>
            <p:cNvSpPr txBox="1">
              <a:spLocks noChangeArrowheads="1"/>
            </p:cNvSpPr>
            <p:nvPr/>
          </p:nvSpPr>
          <p:spPr bwMode="auto">
            <a:xfrm>
              <a:off x="2984" y="2003"/>
              <a:ext cx="908" cy="16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800">
                  <a:solidFill>
                    <a:srgbClr val="1F497D"/>
                  </a:solidFill>
                </a:rPr>
                <a:t>Neumo-23 polisac.</a:t>
              </a:r>
            </a:p>
          </p:txBody>
        </p:sp>
      </p:grpSp>
      <p:grpSp>
        <p:nvGrpSpPr>
          <p:cNvPr id="71" name="Group 70"/>
          <p:cNvGrpSpPr>
            <a:grpSpLocks/>
          </p:cNvGrpSpPr>
          <p:nvPr/>
        </p:nvGrpSpPr>
        <p:grpSpPr bwMode="auto">
          <a:xfrm>
            <a:off x="7221538" y="4646614"/>
            <a:ext cx="576262" cy="936625"/>
            <a:chOff x="1338" y="1389"/>
            <a:chExt cx="636" cy="590"/>
          </a:xfrm>
        </p:grpSpPr>
        <p:sp>
          <p:nvSpPr>
            <p:cNvPr id="61484" name="5 Flecha a la derecha con bandas"/>
            <p:cNvSpPr>
              <a:spLocks/>
            </p:cNvSpPr>
            <p:nvPr/>
          </p:nvSpPr>
          <p:spPr bwMode="auto">
            <a:xfrm>
              <a:off x="1338" y="1389"/>
              <a:ext cx="636" cy="590"/>
            </a:xfrm>
            <a:custGeom>
              <a:avLst/>
              <a:gdLst>
                <a:gd name="T0" fmla="*/ 0 w 1512887"/>
                <a:gd name="T1" fmla="*/ 0 h 647700"/>
                <a:gd name="T2" fmla="*/ 0 w 1512887"/>
                <a:gd name="T3" fmla="*/ 0 h 647700"/>
                <a:gd name="T4" fmla="*/ 0 w 1512887"/>
                <a:gd name="T5" fmla="*/ 0 h 647700"/>
                <a:gd name="T6" fmla="*/ 0 w 1512887"/>
                <a:gd name="T7" fmla="*/ 0 h 647700"/>
                <a:gd name="T8" fmla="*/ 0 w 1512887"/>
                <a:gd name="T9" fmla="*/ 0 h 647700"/>
                <a:gd name="T10" fmla="*/ 0 w 1512887"/>
                <a:gd name="T11" fmla="*/ 0 h 647700"/>
                <a:gd name="T12" fmla="*/ 0 w 1512887"/>
                <a:gd name="T13" fmla="*/ 0 h 647700"/>
                <a:gd name="T14" fmla="*/ 0 w 1512887"/>
                <a:gd name="T15" fmla="*/ 0 h 647700"/>
                <a:gd name="T16" fmla="*/ 0 w 1512887"/>
                <a:gd name="T17" fmla="*/ 0 h 647700"/>
                <a:gd name="T18" fmla="*/ 0 w 1512887"/>
                <a:gd name="T19" fmla="*/ 0 h 647700"/>
                <a:gd name="T20" fmla="*/ 0 w 1512887"/>
                <a:gd name="T21" fmla="*/ 0 h 647700"/>
                <a:gd name="T22" fmla="*/ 0 w 1512887"/>
                <a:gd name="T23" fmla="*/ 0 h 647700"/>
                <a:gd name="T24" fmla="*/ 0 w 1512887"/>
                <a:gd name="T25" fmla="*/ 0 h 647700"/>
                <a:gd name="T26" fmla="*/ 0 w 1512887"/>
                <a:gd name="T27" fmla="*/ 0 h 647700"/>
                <a:gd name="T28" fmla="*/ 0 w 1512887"/>
                <a:gd name="T29" fmla="*/ 0 h 647700"/>
                <a:gd name="T30" fmla="*/ 0 w 1512887"/>
                <a:gd name="T31" fmla="*/ 0 h 647700"/>
                <a:gd name="T32" fmla="*/ 0 w 1512887"/>
                <a:gd name="T33" fmla="*/ 0 h 647700"/>
                <a:gd name="T34" fmla="*/ 0 w 1512887"/>
                <a:gd name="T35" fmla="*/ 0 h 6477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12887" h="647700">
                  <a:moveTo>
                    <a:pt x="0" y="161925"/>
                  </a:moveTo>
                  <a:lnTo>
                    <a:pt x="20241" y="161925"/>
                  </a:lnTo>
                  <a:lnTo>
                    <a:pt x="20241" y="485775"/>
                  </a:lnTo>
                  <a:lnTo>
                    <a:pt x="0" y="485775"/>
                  </a:lnTo>
                  <a:lnTo>
                    <a:pt x="0" y="161925"/>
                  </a:lnTo>
                  <a:close/>
                  <a:moveTo>
                    <a:pt x="40481" y="161925"/>
                  </a:moveTo>
                  <a:lnTo>
                    <a:pt x="80963" y="161925"/>
                  </a:lnTo>
                  <a:lnTo>
                    <a:pt x="80963" y="485775"/>
                  </a:lnTo>
                  <a:lnTo>
                    <a:pt x="40481" y="485775"/>
                  </a:lnTo>
                  <a:lnTo>
                    <a:pt x="40481" y="161925"/>
                  </a:lnTo>
                  <a:close/>
                  <a:moveTo>
                    <a:pt x="101203" y="161925"/>
                  </a:moveTo>
                  <a:lnTo>
                    <a:pt x="1189037" y="161925"/>
                  </a:lnTo>
                  <a:lnTo>
                    <a:pt x="1189037" y="0"/>
                  </a:lnTo>
                  <a:lnTo>
                    <a:pt x="1512887" y="323850"/>
                  </a:lnTo>
                  <a:lnTo>
                    <a:pt x="1189037" y="647700"/>
                  </a:lnTo>
                  <a:lnTo>
                    <a:pt x="1189037" y="485775"/>
                  </a:lnTo>
                  <a:lnTo>
                    <a:pt x="101203" y="485775"/>
                  </a:lnTo>
                  <a:lnTo>
                    <a:pt x="101203" y="161925"/>
                  </a:lnTo>
                  <a:close/>
                </a:path>
              </a:pathLst>
            </a:custGeom>
            <a:solidFill>
              <a:srgbClr val="9BBB59"/>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fontAlgn="base">
                <a:spcBef>
                  <a:spcPct val="0"/>
                </a:spcBef>
                <a:spcAft>
                  <a:spcPct val="0"/>
                </a:spcAft>
              </a:pPr>
              <a:endParaRPr lang="es-ES_tradnl">
                <a:solidFill>
                  <a:srgbClr val="003366"/>
                </a:solidFill>
                <a:latin typeface="Arial" pitchFamily="34" charset="0"/>
                <a:cs typeface="Arial" pitchFamily="34" charset="0"/>
              </a:endParaRPr>
            </a:p>
          </p:txBody>
        </p:sp>
        <p:sp>
          <p:nvSpPr>
            <p:cNvPr id="61485" name="Text Box 72"/>
            <p:cNvSpPr txBox="1">
              <a:spLocks noChangeArrowheads="1"/>
            </p:cNvSpPr>
            <p:nvPr/>
          </p:nvSpPr>
          <p:spPr bwMode="auto">
            <a:xfrm>
              <a:off x="1396" y="1616"/>
              <a:ext cx="533" cy="19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1400">
                  <a:solidFill>
                    <a:srgbClr val="000000"/>
                  </a:solidFill>
                </a:rPr>
                <a:t>5 a.</a:t>
              </a:r>
            </a:p>
          </p:txBody>
        </p:sp>
      </p:grpSp>
      <p:sp>
        <p:nvSpPr>
          <p:cNvPr id="75" name="13 Rectángulo redondeado"/>
          <p:cNvSpPr>
            <a:spLocks noChangeArrowheads="1"/>
          </p:cNvSpPr>
          <p:nvPr/>
        </p:nvSpPr>
        <p:spPr bwMode="auto">
          <a:xfrm>
            <a:off x="2028826" y="5949950"/>
            <a:ext cx="1616075" cy="552450"/>
          </a:xfrm>
          <a:prstGeom prst="roundRect">
            <a:avLst>
              <a:gd name="adj" fmla="val 4824"/>
            </a:avLst>
          </a:prstGeom>
          <a:solidFill>
            <a:srgbClr val="FFFF99"/>
          </a:solidFill>
          <a:ln>
            <a:noFill/>
          </a:ln>
          <a:extLst>
            <a:ext uri="{91240B29-F687-4F45-9708-019B960494DF}">
              <a14:hiddenLine xmlns:a14="http://schemas.microsoft.com/office/drawing/2010/main" w="19050" algn="ctr">
                <a:solidFill>
                  <a:srgbClr val="FF0000"/>
                </a:solidFill>
                <a:round/>
                <a:headEnd/>
                <a:tailEnd/>
              </a14:hiddenLine>
            </a:ext>
          </a:extLst>
        </p:spPr>
        <p:txBody>
          <a:bodyPr anchor="ctr"/>
          <a:lstStyle/>
          <a:p>
            <a:pPr algn="ctr" fontAlgn="base">
              <a:spcBef>
                <a:spcPct val="0"/>
              </a:spcBef>
              <a:spcAft>
                <a:spcPct val="0"/>
              </a:spcAft>
            </a:pPr>
            <a:r>
              <a:rPr lang="es-ES" sz="1200">
                <a:solidFill>
                  <a:srgbClr val="000000"/>
                </a:solidFill>
                <a:latin typeface="Calibri" pitchFamily="34" charset="0"/>
                <a:cs typeface="Arial" pitchFamily="34" charset="0"/>
              </a:rPr>
              <a:t>En TPH la pauta será con 3 dosis (0-2-4). Resto, dosis única</a:t>
            </a:r>
          </a:p>
        </p:txBody>
      </p:sp>
      <p:sp>
        <p:nvSpPr>
          <p:cNvPr id="76" name="AutoShape 85"/>
          <p:cNvSpPr>
            <a:spLocks noChangeArrowheads="1"/>
          </p:cNvSpPr>
          <p:nvPr/>
        </p:nvSpPr>
        <p:spPr bwMode="auto">
          <a:xfrm>
            <a:off x="7291388" y="3333751"/>
            <a:ext cx="1835150" cy="1223963"/>
          </a:xfrm>
          <a:prstGeom prst="wedgeRoundRectCallout">
            <a:avLst>
              <a:gd name="adj1" fmla="val -523"/>
              <a:gd name="adj2" fmla="val 73995"/>
              <a:gd name="adj3" fmla="val 16667"/>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lgn="ctr">
                <a:solidFill>
                  <a:srgbClr val="000000"/>
                </a:solidFill>
                <a:miter lim="800000"/>
                <a:headEnd/>
                <a:tailEnd/>
              </a14:hiddenLine>
            </a:ext>
          </a:extLst>
        </p:spPr>
        <p:txBody>
          <a:bodyPr/>
          <a:lstStyle/>
          <a:p>
            <a:pPr marL="85725" indent="-85725" fontAlgn="base">
              <a:spcBef>
                <a:spcPct val="0"/>
              </a:spcBef>
              <a:spcAft>
                <a:spcPct val="0"/>
              </a:spcAft>
              <a:buFont typeface="Arial" pitchFamily="34" charset="0"/>
              <a:buChar char="•"/>
            </a:pPr>
            <a:r>
              <a:rPr lang="es-ES" sz="1200">
                <a:solidFill>
                  <a:srgbClr val="000000"/>
                </a:solidFill>
                <a:latin typeface="Arial" pitchFamily="34" charset="0"/>
                <a:cs typeface="Arial" pitchFamily="34" charset="0"/>
              </a:rPr>
              <a:t>&gt;65 a. con indicación especial y vac. previa &lt;65 a.</a:t>
            </a:r>
          </a:p>
          <a:p>
            <a:pPr marL="85725" indent="-85725" fontAlgn="base">
              <a:spcBef>
                <a:spcPct val="0"/>
              </a:spcBef>
              <a:spcAft>
                <a:spcPct val="0"/>
              </a:spcAft>
              <a:buFont typeface="Arial" pitchFamily="34" charset="0"/>
              <a:buChar char="•"/>
            </a:pPr>
            <a:r>
              <a:rPr lang="es-ES" sz="1200">
                <a:solidFill>
                  <a:srgbClr val="000000"/>
                </a:solidFill>
                <a:latin typeface="Arial" pitchFamily="34" charset="0"/>
                <a:cs typeface="Arial" pitchFamily="34" charset="0"/>
              </a:rPr>
              <a:t>Alto riesgo (asplenia, IRC, Sdm. Nefro, inmunosup.)</a:t>
            </a:r>
          </a:p>
        </p:txBody>
      </p:sp>
      <p:grpSp>
        <p:nvGrpSpPr>
          <p:cNvPr id="77" name="2 Grupo"/>
          <p:cNvGrpSpPr>
            <a:grpSpLocks/>
          </p:cNvGrpSpPr>
          <p:nvPr/>
        </p:nvGrpSpPr>
        <p:grpSpPr bwMode="auto">
          <a:xfrm>
            <a:off x="4833211" y="2006601"/>
            <a:ext cx="1266693" cy="936625"/>
            <a:chOff x="4706383" y="2060352"/>
            <a:chExt cx="1266693" cy="936877"/>
          </a:xfrm>
        </p:grpSpPr>
        <p:sp>
          <p:nvSpPr>
            <p:cNvPr id="61480" name="Text Box 17"/>
            <p:cNvSpPr txBox="1">
              <a:spLocks noChangeArrowheads="1"/>
            </p:cNvSpPr>
            <p:nvPr/>
          </p:nvSpPr>
          <p:spPr bwMode="auto">
            <a:xfrm>
              <a:off x="4706383" y="2060352"/>
              <a:ext cx="1266693" cy="27707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1200">
                  <a:solidFill>
                    <a:srgbClr val="1F497D"/>
                  </a:solidFill>
                </a:rPr>
                <a:t>Neumo-13 conj.</a:t>
              </a:r>
            </a:p>
          </p:txBody>
        </p:sp>
        <p:grpSp>
          <p:nvGrpSpPr>
            <p:cNvPr id="61481" name="74 Grupo"/>
            <p:cNvGrpSpPr>
              <a:grpSpLocks/>
            </p:cNvGrpSpPr>
            <p:nvPr/>
          </p:nvGrpSpPr>
          <p:grpSpPr bwMode="auto">
            <a:xfrm>
              <a:off x="4959061" y="2285788"/>
              <a:ext cx="774923" cy="711441"/>
              <a:chOff x="-708220" y="3356992"/>
              <a:chExt cx="1967852" cy="2016224"/>
            </a:xfrm>
          </p:grpSpPr>
          <p:pic>
            <p:nvPicPr>
              <p:cNvPr id="61482" name="Picture 2" descr="https://www.vaxserve.com/image.cfm?doc_id=12468&amp;image_type=product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20" y="3356992"/>
                <a:ext cx="1967852" cy="165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76" y="4524498"/>
                <a:ext cx="1739872" cy="84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2" name="AutoShape 82"/>
          <p:cNvSpPr>
            <a:spLocks noChangeArrowheads="1"/>
          </p:cNvSpPr>
          <p:nvPr/>
        </p:nvSpPr>
        <p:spPr bwMode="auto">
          <a:xfrm>
            <a:off x="4879976" y="2654300"/>
            <a:ext cx="360363" cy="287338"/>
          </a:xfrm>
          <a:prstGeom prst="star5">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defRPr/>
            </a:pPr>
            <a:endParaRPr lang="es-ES">
              <a:solidFill>
                <a:prstClr val="black"/>
              </a:solidFill>
              <a:latin typeface="Arial" charset="0"/>
              <a:cs typeface="Arial" pitchFamily="34" charset="0"/>
            </a:endParaRPr>
          </a:p>
        </p:txBody>
      </p:sp>
      <p:grpSp>
        <p:nvGrpSpPr>
          <p:cNvPr id="83" name="77 Grupo"/>
          <p:cNvGrpSpPr>
            <a:grpSpLocks/>
          </p:cNvGrpSpPr>
          <p:nvPr/>
        </p:nvGrpSpPr>
        <p:grpSpPr bwMode="auto">
          <a:xfrm>
            <a:off x="5128486" y="3548064"/>
            <a:ext cx="1266693" cy="936625"/>
            <a:chOff x="4706383" y="2060352"/>
            <a:chExt cx="1266693" cy="936877"/>
          </a:xfrm>
        </p:grpSpPr>
        <p:sp>
          <p:nvSpPr>
            <p:cNvPr id="61476" name="Text Box 17"/>
            <p:cNvSpPr txBox="1">
              <a:spLocks noChangeArrowheads="1"/>
            </p:cNvSpPr>
            <p:nvPr/>
          </p:nvSpPr>
          <p:spPr bwMode="auto">
            <a:xfrm>
              <a:off x="4706383" y="2060352"/>
              <a:ext cx="1266693" cy="27707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1200">
                  <a:solidFill>
                    <a:srgbClr val="1F497D"/>
                  </a:solidFill>
                </a:rPr>
                <a:t>Neumo-13 conj.</a:t>
              </a:r>
            </a:p>
          </p:txBody>
        </p:sp>
        <p:grpSp>
          <p:nvGrpSpPr>
            <p:cNvPr id="61477" name="79 Grupo"/>
            <p:cNvGrpSpPr>
              <a:grpSpLocks/>
            </p:cNvGrpSpPr>
            <p:nvPr/>
          </p:nvGrpSpPr>
          <p:grpSpPr bwMode="auto">
            <a:xfrm>
              <a:off x="4959061" y="2285788"/>
              <a:ext cx="774923" cy="711441"/>
              <a:chOff x="-708220" y="3356992"/>
              <a:chExt cx="1967852" cy="2016224"/>
            </a:xfrm>
          </p:grpSpPr>
          <p:pic>
            <p:nvPicPr>
              <p:cNvPr id="61478" name="Picture 2" descr="https://www.vaxserve.com/image.cfm?doc_id=12468&amp;image_type=product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20" y="3356992"/>
                <a:ext cx="1967852" cy="165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76" y="4524498"/>
                <a:ext cx="1739872" cy="84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8" name="AutoShape 83"/>
          <p:cNvSpPr>
            <a:spLocks noChangeArrowheads="1"/>
          </p:cNvSpPr>
          <p:nvPr/>
        </p:nvSpPr>
        <p:spPr bwMode="auto">
          <a:xfrm>
            <a:off x="5095876" y="4197350"/>
            <a:ext cx="360363" cy="287338"/>
          </a:xfrm>
          <a:prstGeom prst="star5">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defRPr/>
            </a:pPr>
            <a:endParaRPr lang="es-ES">
              <a:solidFill>
                <a:prstClr val="black"/>
              </a:solidFill>
              <a:latin typeface="Arial" charset="0"/>
              <a:cs typeface="Arial" pitchFamily="34" charset="0"/>
            </a:endParaRPr>
          </a:p>
        </p:txBody>
      </p:sp>
      <p:grpSp>
        <p:nvGrpSpPr>
          <p:cNvPr id="89" name="82 Grupo"/>
          <p:cNvGrpSpPr>
            <a:grpSpLocks/>
          </p:cNvGrpSpPr>
          <p:nvPr/>
        </p:nvGrpSpPr>
        <p:grpSpPr bwMode="auto">
          <a:xfrm>
            <a:off x="4236311" y="4652963"/>
            <a:ext cx="1266693" cy="938212"/>
            <a:chOff x="4706383" y="2060352"/>
            <a:chExt cx="1266693" cy="936877"/>
          </a:xfrm>
        </p:grpSpPr>
        <p:sp>
          <p:nvSpPr>
            <p:cNvPr id="61472" name="Text Box 17"/>
            <p:cNvSpPr txBox="1">
              <a:spLocks noChangeArrowheads="1"/>
            </p:cNvSpPr>
            <p:nvPr/>
          </p:nvSpPr>
          <p:spPr bwMode="auto">
            <a:xfrm>
              <a:off x="4706383" y="2060352"/>
              <a:ext cx="1266693" cy="27660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s-ES" sz="1200">
                  <a:solidFill>
                    <a:srgbClr val="1F497D"/>
                  </a:solidFill>
                </a:rPr>
                <a:t>Neumo-13 conj.</a:t>
              </a:r>
            </a:p>
          </p:txBody>
        </p:sp>
        <p:grpSp>
          <p:nvGrpSpPr>
            <p:cNvPr id="61473" name="84 Grupo"/>
            <p:cNvGrpSpPr>
              <a:grpSpLocks/>
            </p:cNvGrpSpPr>
            <p:nvPr/>
          </p:nvGrpSpPr>
          <p:grpSpPr bwMode="auto">
            <a:xfrm>
              <a:off x="4959061" y="2285788"/>
              <a:ext cx="774923" cy="711441"/>
              <a:chOff x="-708220" y="3356992"/>
              <a:chExt cx="1967852" cy="2016224"/>
            </a:xfrm>
          </p:grpSpPr>
          <p:pic>
            <p:nvPicPr>
              <p:cNvPr id="61474" name="Picture 2" descr="https://www.vaxserve.com/image.cfm?doc_id=12468&amp;image_type=product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20" y="3356992"/>
                <a:ext cx="1967852" cy="165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76" y="4524498"/>
                <a:ext cx="1739872" cy="84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4" name="AutoShape 84"/>
          <p:cNvSpPr>
            <a:spLocks noChangeArrowheads="1"/>
          </p:cNvSpPr>
          <p:nvPr/>
        </p:nvSpPr>
        <p:spPr bwMode="auto">
          <a:xfrm>
            <a:off x="4303713" y="5297489"/>
            <a:ext cx="360362" cy="287337"/>
          </a:xfrm>
          <a:prstGeom prst="star5">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defRPr/>
            </a:pPr>
            <a:endParaRPr lang="es-ES">
              <a:solidFill>
                <a:prstClr val="black"/>
              </a:solidFill>
              <a:latin typeface="Arial" charset="0"/>
              <a:cs typeface="Arial" pitchFamily="34" charset="0"/>
            </a:endParaRPr>
          </a:p>
        </p:txBody>
      </p:sp>
      <p:sp>
        <p:nvSpPr>
          <p:cNvPr id="61470" name="73 CuadroTexto"/>
          <p:cNvSpPr txBox="1">
            <a:spLocks noChangeArrowheads="1"/>
          </p:cNvSpPr>
          <p:nvPr/>
        </p:nvSpPr>
        <p:spPr bwMode="auto">
          <a:xfrm>
            <a:off x="1770064" y="5153025"/>
            <a:ext cx="23717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s-ES" sz="1000">
                <a:solidFill>
                  <a:srgbClr val="000000"/>
                </a:solidFill>
              </a:rPr>
              <a:t>Fuente: Instrucción sobre la utilización de vacuna antineumocócica 13V en &gt;18a. a riesgo - DGSP</a:t>
            </a:r>
          </a:p>
        </p:txBody>
      </p:sp>
      <p:sp>
        <p:nvSpPr>
          <p:cNvPr id="74" name="AutoShape 80"/>
          <p:cNvSpPr>
            <a:spLocks noChangeArrowheads="1"/>
          </p:cNvSpPr>
          <p:nvPr/>
        </p:nvSpPr>
        <p:spPr bwMode="auto">
          <a:xfrm>
            <a:off x="1785938" y="6213475"/>
            <a:ext cx="360362" cy="287338"/>
          </a:xfrm>
          <a:prstGeom prst="star5">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defRPr/>
            </a:pPr>
            <a:endParaRPr lang="es-ES">
              <a:solidFill>
                <a:prstClr val="black"/>
              </a:solidFill>
              <a:latin typeface="Arial" charset="0"/>
              <a:cs typeface="Arial" pitchFamily="34" charset="0"/>
            </a:endParaRPr>
          </a:p>
        </p:txBody>
      </p:sp>
    </p:spTree>
    <p:extLst>
      <p:ext uri="{BB962C8B-B14F-4D97-AF65-F5344CB8AC3E}">
        <p14:creationId xmlns:p14="http://schemas.microsoft.com/office/powerpoint/2010/main" val="267654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par>
                                <p:cTn id="8" presetID="1"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2000"/>
                                        <p:tgtEl>
                                          <p:spTgt spid="82"/>
                                        </p:tgtEl>
                                      </p:cBhvr>
                                    </p:animEffect>
                                  </p:childTnLst>
                                </p:cTn>
                              </p:par>
                              <p:par>
                                <p:cTn id="13" presetID="26" presetClass="emph" presetSubtype="0" repeatCount="3000" fill="hold" nodeType="withEffect">
                                  <p:stCondLst>
                                    <p:cond delay="0"/>
                                  </p:stCondLst>
                                  <p:childTnLst>
                                    <p:animEffect transition="out" filter="fade">
                                      <p:cBhvr>
                                        <p:cTn id="14" dur="500" tmFilter="0, 0; .2, .5; .8, .5; 1, 0"/>
                                        <p:tgtEl>
                                          <p:spTgt spid="82"/>
                                        </p:tgtEl>
                                      </p:cBhvr>
                                    </p:animEffect>
                                    <p:animScale>
                                      <p:cBhvr>
                                        <p:cTn id="15" dur="250" autoRev="1" fill="hold"/>
                                        <p:tgtEl>
                                          <p:spTgt spid="82"/>
                                        </p:tgtEl>
                                      </p:cBhvr>
                                      <p:by x="105000" y="105000"/>
                                    </p:animScale>
                                  </p:childTnLst>
                                </p:cTn>
                              </p:par>
                              <p:par>
                                <p:cTn id="16" presetID="10" presetClass="entr" presetSubtype="0"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2000"/>
                                        <p:tgtEl>
                                          <p:spTgt spid="74"/>
                                        </p:tgtEl>
                                      </p:cBhvr>
                                    </p:animEffect>
                                  </p:childTnLst>
                                </p:cTn>
                              </p:par>
                              <p:par>
                                <p:cTn id="19" presetID="26" presetClass="emph" presetSubtype="0" repeatCount="3000" fill="hold" nodeType="withEffect">
                                  <p:stCondLst>
                                    <p:cond delay="0"/>
                                  </p:stCondLst>
                                  <p:childTnLst>
                                    <p:animEffect transition="out" filter="fade">
                                      <p:cBhvr>
                                        <p:cTn id="20" dur="500" tmFilter="0, 0; .2, .5; .8, .5; 1, 0"/>
                                        <p:tgtEl>
                                          <p:spTgt spid="74"/>
                                        </p:tgtEl>
                                      </p:cBhvr>
                                    </p:animEffect>
                                    <p:animScale>
                                      <p:cBhvr>
                                        <p:cTn id="21" dur="250" autoRev="1" fill="hold"/>
                                        <p:tgtEl>
                                          <p:spTgt spid="74"/>
                                        </p:tgtEl>
                                      </p:cBhvr>
                                      <p:by x="105000" y="105000"/>
                                    </p:animScale>
                                  </p:childTnLst>
                                </p:cTn>
                              </p:par>
                              <p:par>
                                <p:cTn id="22" presetID="10" presetClass="entr" presetSubtype="0"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2000"/>
                                        <p:tgtEl>
                                          <p:spTgt spid="75"/>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0"/>
                                        <p:tgtEl>
                                          <p:spTgt spid="39"/>
                                        </p:tgtEl>
                                      </p:cBhvr>
                                    </p:animEffect>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2000"/>
                                        <p:tgtEl>
                                          <p:spTgt spid="42"/>
                                        </p:tgtEl>
                                      </p:cBhvr>
                                    </p:animEffect>
                                  </p:childTnLst>
                                </p:cTn>
                              </p:par>
                              <p:par>
                                <p:cTn id="31" presetID="10"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20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2000"/>
                                        <p:tgtEl>
                                          <p:spTgt spid="6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2000"/>
                                        <p:tgtEl>
                                          <p:spTgt spid="57"/>
                                        </p:tgtEl>
                                      </p:cBhvr>
                                    </p:animEffect>
                                  </p:childTnLst>
                                </p:cTn>
                              </p:par>
                              <p:par>
                                <p:cTn id="42" presetID="1" presetClass="entr" presetSubtype="0" fill="hold" nodeType="withEffect">
                                  <p:stCondLst>
                                    <p:cond delay="0"/>
                                  </p:stCondLst>
                                  <p:childTnLst>
                                    <p:set>
                                      <p:cBhvr>
                                        <p:cTn id="43" dur="1" fill="hold">
                                          <p:stCondLst>
                                            <p:cond delay="0"/>
                                          </p:stCondLst>
                                        </p:cTn>
                                        <p:tgtEl>
                                          <p:spTgt spid="83"/>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2000"/>
                                        <p:tgtEl>
                                          <p:spTgt spid="88"/>
                                        </p:tgtEl>
                                      </p:cBhvr>
                                    </p:animEffect>
                                  </p:childTnLst>
                                </p:cTn>
                              </p:par>
                              <p:par>
                                <p:cTn id="47" presetID="26" presetClass="emph" presetSubtype="0" repeatCount="3000" fill="hold" nodeType="withEffect">
                                  <p:stCondLst>
                                    <p:cond delay="0"/>
                                  </p:stCondLst>
                                  <p:childTnLst>
                                    <p:animEffect transition="out" filter="fade">
                                      <p:cBhvr>
                                        <p:cTn id="48" dur="500" tmFilter="0, 0; .2, .5; .8, .5; 1, 0"/>
                                        <p:tgtEl>
                                          <p:spTgt spid="88"/>
                                        </p:tgtEl>
                                      </p:cBhvr>
                                    </p:animEffect>
                                    <p:animScale>
                                      <p:cBhvr>
                                        <p:cTn id="49" dur="250" autoRev="1" fill="hold"/>
                                        <p:tgtEl>
                                          <p:spTgt spid="88"/>
                                        </p:tgtEl>
                                      </p:cBhvr>
                                      <p:by x="105000" y="105000"/>
                                    </p:animScale>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89"/>
                                        </p:tgtEl>
                                        <p:attrNameLst>
                                          <p:attrName>style.visibility</p:attrName>
                                        </p:attrNameLst>
                                      </p:cBhvr>
                                      <p:to>
                                        <p:strVal val="visible"/>
                                      </p:to>
                                    </p:set>
                                  </p:childTnLst>
                                </p:cTn>
                              </p:par>
                              <p:par>
                                <p:cTn id="54" presetID="10" presetClass="entr" presetSubtype="0" fill="hold" nodeType="withEffect">
                                  <p:stCondLst>
                                    <p:cond delay="0"/>
                                  </p:stCondLst>
                                  <p:childTnLst>
                                    <p:set>
                                      <p:cBhvr>
                                        <p:cTn id="55" dur="1" fill="hold">
                                          <p:stCondLst>
                                            <p:cond delay="0"/>
                                          </p:stCondLst>
                                        </p:cTn>
                                        <p:tgtEl>
                                          <p:spTgt spid="94"/>
                                        </p:tgtEl>
                                        <p:attrNameLst>
                                          <p:attrName>style.visibility</p:attrName>
                                        </p:attrNameLst>
                                      </p:cBhvr>
                                      <p:to>
                                        <p:strVal val="visible"/>
                                      </p:to>
                                    </p:set>
                                    <p:animEffect transition="in" filter="fade">
                                      <p:cBhvr>
                                        <p:cTn id="56" dur="2000"/>
                                        <p:tgtEl>
                                          <p:spTgt spid="94"/>
                                        </p:tgtEl>
                                      </p:cBhvr>
                                    </p:animEffect>
                                  </p:childTnLst>
                                </p:cTn>
                              </p:par>
                              <p:par>
                                <p:cTn id="57" presetID="26" presetClass="emph" presetSubtype="0" repeatCount="3000" fill="hold" nodeType="withEffect">
                                  <p:stCondLst>
                                    <p:cond delay="0"/>
                                  </p:stCondLst>
                                  <p:childTnLst>
                                    <p:animEffect transition="out" filter="fade">
                                      <p:cBhvr>
                                        <p:cTn id="58" dur="500" tmFilter="0, 0; .2, .5; .8, .5; 1, 0"/>
                                        <p:tgtEl>
                                          <p:spTgt spid="94"/>
                                        </p:tgtEl>
                                      </p:cBhvr>
                                    </p:animEffect>
                                    <p:animScale>
                                      <p:cBhvr>
                                        <p:cTn id="59" dur="250" autoRev="1" fill="hold"/>
                                        <p:tgtEl>
                                          <p:spTgt spid="94"/>
                                        </p:tgtEl>
                                      </p:cBhvr>
                                      <p:by x="105000" y="105000"/>
                                    </p:animScale>
                                  </p:childTnLst>
                                </p:cTn>
                              </p:par>
                              <p:par>
                                <p:cTn id="60" presetID="10" presetClass="entr" presetSubtype="0" fill="hold"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2000"/>
                                        <p:tgtEl>
                                          <p:spTgt spid="62"/>
                                        </p:tgtEl>
                                      </p:cBhvr>
                                    </p:animEffect>
                                  </p:childTnLst>
                                </p:cTn>
                              </p:par>
                              <p:par>
                                <p:cTn id="63" presetID="10" presetClass="entr" presetSubtype="0"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2000"/>
                                        <p:tgtEl>
                                          <p:spTgt spid="65"/>
                                        </p:tgtEl>
                                      </p:cBhvr>
                                    </p:animEffect>
                                  </p:childTnLst>
                                </p:cTn>
                              </p:par>
                              <p:par>
                                <p:cTn id="66" presetID="10" presetClass="entr" presetSubtype="0" fill="hold"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2000"/>
                                        <p:tgtEl>
                                          <p:spTgt spid="68"/>
                                        </p:tgtEl>
                                      </p:cBhvr>
                                    </p:animEffect>
                                  </p:childTnLst>
                                </p:cTn>
                              </p:par>
                              <p:par>
                                <p:cTn id="69" presetID="10" presetClass="entr" presetSubtype="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2000"/>
                                        <p:tgtEl>
                                          <p:spTgt spid="7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fade">
                                      <p:cBhvr>
                                        <p:cTn id="74"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5" grpId="0" animBg="1"/>
      <p:bldP spid="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16" t="12890" r="26953" b="31445"/>
          <a:stretch/>
        </p:blipFill>
        <p:spPr bwMode="auto">
          <a:xfrm>
            <a:off x="1271464" y="-2006996"/>
            <a:ext cx="10384310" cy="856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554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Título"/>
          <p:cNvSpPr>
            <a:spLocks noGrp="1"/>
          </p:cNvSpPr>
          <p:nvPr>
            <p:ph type="title"/>
          </p:nvPr>
        </p:nvSpPr>
        <p:spPr/>
        <p:txBody>
          <a:bodyPr/>
          <a:lstStyle/>
          <a:p>
            <a:pPr eaLnBrk="1" hangingPunct="1"/>
            <a:r>
              <a:rPr lang="es-ES"/>
              <a:t>Inicio y fin de campaña</a:t>
            </a:r>
          </a:p>
        </p:txBody>
      </p:sp>
      <p:sp>
        <p:nvSpPr>
          <p:cNvPr id="7171" name="4 Marcador de contenido"/>
          <p:cNvSpPr>
            <a:spLocks noGrp="1"/>
          </p:cNvSpPr>
          <p:nvPr>
            <p:ph idx="1"/>
          </p:nvPr>
        </p:nvSpPr>
        <p:spPr>
          <a:xfrm>
            <a:off x="1981200" y="1076326"/>
            <a:ext cx="7499350" cy="5248275"/>
          </a:xfrm>
        </p:spPr>
        <p:txBody>
          <a:bodyPr/>
          <a:lstStyle/>
          <a:p>
            <a:pPr marL="0" indent="0" algn="ctr" eaLnBrk="1" hangingPunct="1">
              <a:buNone/>
            </a:pPr>
            <a:endParaRPr lang="es-ES" dirty="0"/>
          </a:p>
          <a:p>
            <a:pPr marL="0" indent="0" algn="ctr" eaLnBrk="1" hangingPunct="1">
              <a:buNone/>
            </a:pPr>
            <a:endParaRPr lang="es-ES" dirty="0"/>
          </a:p>
          <a:p>
            <a:pPr marL="0" indent="0" algn="ctr" eaLnBrk="1" hangingPunct="1">
              <a:buNone/>
            </a:pPr>
            <a:endParaRPr lang="es-ES" dirty="0"/>
          </a:p>
          <a:p>
            <a:pPr marL="0" indent="0" algn="ctr" eaLnBrk="1" hangingPunct="1">
              <a:buNone/>
            </a:pPr>
            <a:endParaRPr lang="es-ES" dirty="0"/>
          </a:p>
          <a:p>
            <a:pPr marL="0" indent="0" algn="ctr" eaLnBrk="1" hangingPunct="1">
              <a:buNone/>
            </a:pPr>
            <a:endParaRPr lang="es-ES" dirty="0"/>
          </a:p>
          <a:p>
            <a:pPr marL="0" indent="0" algn="ctr" eaLnBrk="1" hangingPunct="1">
              <a:buNone/>
            </a:pPr>
            <a:endParaRPr lang="es-ES" dirty="0"/>
          </a:p>
          <a:p>
            <a:pPr marL="0" indent="0" algn="ctr" eaLnBrk="1" hangingPunct="1">
              <a:buNone/>
            </a:pPr>
            <a:endParaRPr lang="es-ES" dirty="0"/>
          </a:p>
          <a:p>
            <a:pPr marL="0" indent="0" algn="ctr" eaLnBrk="1" hangingPunct="1">
              <a:buNone/>
            </a:pPr>
            <a:endParaRPr lang="es-ES" dirty="0"/>
          </a:p>
          <a:p>
            <a:pPr marL="0" indent="0" algn="ctr" eaLnBrk="1" hangingPunct="1">
              <a:buNone/>
            </a:pPr>
            <a:endParaRPr lang="es-ES" dirty="0"/>
          </a:p>
          <a:p>
            <a:pPr marL="0" indent="0" algn="ctr" eaLnBrk="1" hangingPunct="1">
              <a:buNone/>
            </a:pPr>
            <a:endParaRPr lang="es-ES" dirty="0"/>
          </a:p>
          <a:p>
            <a:pPr marL="0" indent="0" algn="ctr" eaLnBrk="1" hangingPunct="1">
              <a:buNone/>
            </a:pPr>
            <a:endParaRPr lang="es-ES" dirty="0"/>
          </a:p>
          <a:p>
            <a:pPr marL="0" indent="0" algn="ctr" eaLnBrk="1" hangingPunct="1">
              <a:buNone/>
            </a:pPr>
            <a:endParaRPr lang="es-ES" dirty="0"/>
          </a:p>
          <a:p>
            <a:pPr marL="0" indent="0" algn="ctr" eaLnBrk="1" hangingPunct="1">
              <a:buNone/>
            </a:pPr>
            <a:endParaRPr lang="es-ES" dirty="0"/>
          </a:p>
        </p:txBody>
      </p:sp>
      <p:pic>
        <p:nvPicPr>
          <p:cNvPr id="1026" name="Picture 2"/>
          <p:cNvPicPr>
            <a:picLocks noChangeAspect="1" noChangeArrowheads="1"/>
          </p:cNvPicPr>
          <p:nvPr/>
        </p:nvPicPr>
        <p:blipFill>
          <a:blip r:embed="rId3"/>
          <a:srcRect/>
          <a:stretch>
            <a:fillRect/>
          </a:stretch>
        </p:blipFill>
        <p:spPr bwMode="auto">
          <a:xfrm>
            <a:off x="3935413" y="1808164"/>
            <a:ext cx="2813050" cy="415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srcRect/>
          <a:stretch>
            <a:fillRect/>
          </a:stretch>
        </p:blipFill>
        <p:spPr bwMode="auto">
          <a:xfrm>
            <a:off x="2063750" y="1638301"/>
            <a:ext cx="1511300" cy="215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srcRect/>
          <a:stretch>
            <a:fillRect/>
          </a:stretch>
        </p:blipFill>
        <p:spPr bwMode="auto">
          <a:xfrm>
            <a:off x="2127250" y="4005263"/>
            <a:ext cx="1447800" cy="2125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srcRect/>
          <a:stretch>
            <a:fillRect/>
          </a:stretch>
        </p:blipFill>
        <p:spPr bwMode="auto">
          <a:xfrm>
            <a:off x="7175500" y="1614488"/>
            <a:ext cx="1341438" cy="2125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srcRect/>
          <a:stretch>
            <a:fillRect/>
          </a:stretch>
        </p:blipFill>
        <p:spPr bwMode="auto">
          <a:xfrm>
            <a:off x="7091364" y="3886200"/>
            <a:ext cx="1425575" cy="2127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673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Título"/>
          <p:cNvSpPr>
            <a:spLocks noGrp="1"/>
          </p:cNvSpPr>
          <p:nvPr>
            <p:ph type="title"/>
          </p:nvPr>
        </p:nvSpPr>
        <p:spPr/>
        <p:txBody>
          <a:bodyPr>
            <a:normAutofit fontScale="90000"/>
          </a:bodyPr>
          <a:lstStyle/>
          <a:p>
            <a:pPr eaLnBrk="1" hangingPunct="1"/>
            <a:r>
              <a:rPr lang="es-ES" dirty="0"/>
              <a:t>Grupos de riesgo en los que la vacuna está financiada</a:t>
            </a:r>
          </a:p>
        </p:txBody>
      </p:sp>
      <p:pic>
        <p:nvPicPr>
          <p:cNvPr id="13315" name="Picture 3" descr="E:\cursos\imagenes gente 3d\abue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713" y="1844675"/>
            <a:ext cx="12065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E:\cursos\imagenes gente 3d\abuel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776" y="930276"/>
            <a:ext cx="1173163"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4 Marcador de contenido"/>
          <p:cNvSpPr>
            <a:spLocks noGrp="1"/>
          </p:cNvSpPr>
          <p:nvPr>
            <p:ph idx="1"/>
          </p:nvPr>
        </p:nvSpPr>
        <p:spPr>
          <a:xfrm>
            <a:off x="3575050" y="1820863"/>
            <a:ext cx="5695950" cy="1166812"/>
          </a:xfrm>
        </p:spPr>
        <p:txBody>
          <a:bodyPr/>
          <a:lstStyle/>
          <a:p>
            <a:pPr marL="0" indent="0" algn="ctr">
              <a:buNone/>
            </a:pPr>
            <a:r>
              <a:rPr lang="es-ES" sz="2400">
                <a:solidFill>
                  <a:srgbClr val="002060"/>
                </a:solidFill>
                <a:latin typeface="Arial" pitchFamily="34" charset="0"/>
              </a:rPr>
              <a:t>Personas mayores o igual a </a:t>
            </a:r>
            <a:r>
              <a:rPr lang="es-ES" sz="4000">
                <a:solidFill>
                  <a:srgbClr val="C00000"/>
                </a:solidFill>
                <a:latin typeface="Arial" pitchFamily="34" charset="0"/>
              </a:rPr>
              <a:t>65</a:t>
            </a:r>
            <a:r>
              <a:rPr lang="es-ES" sz="2400">
                <a:solidFill>
                  <a:srgbClr val="C00000"/>
                </a:solidFill>
                <a:latin typeface="Arial" pitchFamily="34" charset="0"/>
              </a:rPr>
              <a:t> años </a:t>
            </a:r>
            <a:r>
              <a:rPr lang="es-ES" sz="2400">
                <a:solidFill>
                  <a:srgbClr val="002060"/>
                </a:solidFill>
                <a:latin typeface="Arial" pitchFamily="34" charset="0"/>
              </a:rPr>
              <a:t>de edad</a:t>
            </a:r>
            <a:endParaRPr lang="es-ES" sz="1600" i="1">
              <a:solidFill>
                <a:srgbClr val="002060"/>
              </a:solidFill>
              <a:latin typeface="Arial" pitchFamily="34" charset="0"/>
            </a:endParaRPr>
          </a:p>
        </p:txBody>
      </p:sp>
      <p:sp>
        <p:nvSpPr>
          <p:cNvPr id="10" name="4 Marcador de contenido"/>
          <p:cNvSpPr txBox="1">
            <a:spLocks/>
          </p:cNvSpPr>
          <p:nvPr/>
        </p:nvSpPr>
        <p:spPr bwMode="auto">
          <a:xfrm>
            <a:off x="1774825" y="4410075"/>
            <a:ext cx="56959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buClr>
                <a:srgbClr val="0000FF"/>
              </a:buClr>
            </a:pPr>
            <a:r>
              <a:rPr lang="es-ES" sz="2400">
                <a:solidFill>
                  <a:srgbClr val="002060"/>
                </a:solidFill>
              </a:rPr>
              <a:t>Personas que presentan </a:t>
            </a:r>
            <a:r>
              <a:rPr lang="es-ES" sz="2400">
                <a:solidFill>
                  <a:srgbClr val="C00000"/>
                </a:solidFill>
              </a:rPr>
              <a:t>alto riesgo de complicaciones </a:t>
            </a:r>
            <a:r>
              <a:rPr lang="es-ES" sz="2400">
                <a:solidFill>
                  <a:srgbClr val="002060"/>
                </a:solidFill>
              </a:rPr>
              <a:t>derivadas de la gripe</a:t>
            </a:r>
            <a:endParaRPr lang="es-ES" sz="1600" i="1">
              <a:solidFill>
                <a:srgbClr val="002060"/>
              </a:solidFill>
            </a:endParaRPr>
          </a:p>
        </p:txBody>
      </p:sp>
      <p:pic>
        <p:nvPicPr>
          <p:cNvPr id="11" name="Imagen 3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6589" y="4005264"/>
            <a:ext cx="2586037"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www.wiredinternational.org/img/0077813716-edit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725" y="5272089"/>
            <a:ext cx="10350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69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up)">
                                      <p:cBhvr>
                                        <p:cTn id="7" dur="500"/>
                                        <p:tgtEl>
                                          <p:spTgt spid="13316"/>
                                        </p:tgtEl>
                                      </p:cBhvr>
                                    </p:animEffect>
                                  </p:childTnLst>
                                </p:cTn>
                              </p:par>
                              <p:par>
                                <p:cTn id="8" presetID="22" presetClass="entr" presetSubtype="1"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wipe(up)">
                                      <p:cBhvr>
                                        <p:cTn id="10" dur="500"/>
                                        <p:tgtEl>
                                          <p:spTgt spid="1331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up)">
                                      <p:cBhvr>
                                        <p:cTn id="13" dur="500"/>
                                        <p:tgtEl>
                                          <p:spTgt spid="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Título"/>
          <p:cNvSpPr>
            <a:spLocks noGrp="1"/>
          </p:cNvSpPr>
          <p:nvPr>
            <p:ph type="title"/>
          </p:nvPr>
        </p:nvSpPr>
        <p:spPr/>
        <p:txBody>
          <a:bodyPr>
            <a:normAutofit fontScale="90000"/>
          </a:bodyPr>
          <a:lstStyle/>
          <a:p>
            <a:pPr eaLnBrk="1" hangingPunct="1"/>
            <a:r>
              <a:rPr lang="es-ES"/>
              <a:t>Grupos de riesgo en los que la vacuna está financiada</a:t>
            </a:r>
          </a:p>
        </p:txBody>
      </p:sp>
      <p:sp>
        <p:nvSpPr>
          <p:cNvPr id="9" name="4 Marcador de contenido"/>
          <p:cNvSpPr>
            <a:spLocks noGrp="1"/>
          </p:cNvSpPr>
          <p:nvPr>
            <p:ph idx="1"/>
          </p:nvPr>
        </p:nvSpPr>
        <p:spPr>
          <a:xfrm>
            <a:off x="2478088" y="2205038"/>
            <a:ext cx="5695950" cy="1168400"/>
          </a:xfrm>
        </p:spPr>
        <p:txBody>
          <a:bodyPr/>
          <a:lstStyle/>
          <a:p>
            <a:pPr marL="0" indent="0" algn="ctr">
              <a:buNone/>
              <a:defRPr/>
            </a:pPr>
            <a:r>
              <a:rPr lang="es-ES" sz="2400" dirty="0">
                <a:solidFill>
                  <a:srgbClr val="002060"/>
                </a:solidFill>
                <a:latin typeface="Arial" charset="0"/>
              </a:rPr>
              <a:t>Personas </a:t>
            </a:r>
            <a:r>
              <a:rPr lang="es-ES" sz="2400" dirty="0">
                <a:solidFill>
                  <a:srgbClr val="C00000"/>
                </a:solidFill>
                <a:latin typeface="Arial" charset="0"/>
              </a:rPr>
              <a:t>que pueden transmitir </a:t>
            </a:r>
            <a:r>
              <a:rPr lang="es-ES" sz="2400" dirty="0">
                <a:solidFill>
                  <a:srgbClr val="002060"/>
                </a:solidFill>
                <a:latin typeface="Arial" charset="0"/>
              </a:rPr>
              <a:t>la enfermedad </a:t>
            </a:r>
            <a:r>
              <a:rPr lang="es-ES" sz="2400" dirty="0">
                <a:solidFill>
                  <a:srgbClr val="C00000"/>
                </a:solidFill>
                <a:latin typeface="Arial" charset="0"/>
              </a:rPr>
              <a:t>a las de alto riesgo</a:t>
            </a:r>
          </a:p>
        </p:txBody>
      </p:sp>
      <p:pic>
        <p:nvPicPr>
          <p:cNvPr id="13" name="Picture 2" descr="E:\cursos\imagenes gente 3d\enfermera pacien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9" y="1055688"/>
            <a:ext cx="1747837"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E:\cursos\imagenes gente 3d\sanitari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1055688"/>
            <a:ext cx="17637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4 Grupo"/>
          <p:cNvGrpSpPr>
            <a:grpSpLocks/>
          </p:cNvGrpSpPr>
          <p:nvPr/>
        </p:nvGrpSpPr>
        <p:grpSpPr bwMode="auto">
          <a:xfrm>
            <a:off x="1885950" y="2520951"/>
            <a:ext cx="2743200" cy="1641475"/>
            <a:chOff x="361796" y="2520366"/>
            <a:chExt cx="2743200" cy="1641325"/>
          </a:xfrm>
        </p:grpSpPr>
        <p:pic>
          <p:nvPicPr>
            <p:cNvPr id="37904" name="Picture 8" descr="E:\cursos\imagenes gente 3d\familia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96" y="3018691"/>
              <a:ext cx="274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05" name="3 Grupo"/>
            <p:cNvGrpSpPr>
              <a:grpSpLocks/>
            </p:cNvGrpSpPr>
            <p:nvPr/>
          </p:nvGrpSpPr>
          <p:grpSpPr bwMode="auto">
            <a:xfrm>
              <a:off x="367253" y="2537661"/>
              <a:ext cx="369141" cy="537379"/>
              <a:chOff x="62636" y="2436944"/>
              <a:chExt cx="369141" cy="537379"/>
            </a:xfrm>
          </p:grpSpPr>
          <p:sp>
            <p:nvSpPr>
              <p:cNvPr id="2" name="1 Forma libre"/>
              <p:cNvSpPr/>
              <p:nvPr/>
            </p:nvSpPr>
            <p:spPr>
              <a:xfrm>
                <a:off x="62636" y="2436944"/>
                <a:ext cx="369141" cy="537379"/>
              </a:xfrm>
              <a:custGeom>
                <a:avLst/>
                <a:gdLst>
                  <a:gd name="connsiteX0" fmla="*/ 177800 w 342900"/>
                  <a:gd name="connsiteY0" fmla="*/ 520700 h 520700"/>
                  <a:gd name="connsiteX1" fmla="*/ 0 w 342900"/>
                  <a:gd name="connsiteY1" fmla="*/ 177800 h 520700"/>
                  <a:gd name="connsiteX2" fmla="*/ 177800 w 342900"/>
                  <a:gd name="connsiteY2" fmla="*/ 0 h 520700"/>
                  <a:gd name="connsiteX3" fmla="*/ 342900 w 342900"/>
                  <a:gd name="connsiteY3" fmla="*/ 165100 h 520700"/>
                  <a:gd name="connsiteX4" fmla="*/ 177800 w 342900"/>
                  <a:gd name="connsiteY4" fmla="*/ 520700 h 520700"/>
                  <a:gd name="connsiteX0" fmla="*/ 177800 w 342900"/>
                  <a:gd name="connsiteY0" fmla="*/ 520700 h 520700"/>
                  <a:gd name="connsiteX1" fmla="*/ 0 w 342900"/>
                  <a:gd name="connsiteY1" fmla="*/ 177800 h 520700"/>
                  <a:gd name="connsiteX2" fmla="*/ 177800 w 342900"/>
                  <a:gd name="connsiteY2" fmla="*/ 0 h 520700"/>
                  <a:gd name="connsiteX3" fmla="*/ 342900 w 342900"/>
                  <a:gd name="connsiteY3" fmla="*/ 165100 h 520700"/>
                  <a:gd name="connsiteX4" fmla="*/ 177800 w 342900"/>
                  <a:gd name="connsiteY4" fmla="*/ 520700 h 520700"/>
                  <a:gd name="connsiteX0" fmla="*/ 177800 w 342900"/>
                  <a:gd name="connsiteY0" fmla="*/ 520700 h 520712"/>
                  <a:gd name="connsiteX1" fmla="*/ 0 w 342900"/>
                  <a:gd name="connsiteY1" fmla="*/ 177800 h 520712"/>
                  <a:gd name="connsiteX2" fmla="*/ 177800 w 342900"/>
                  <a:gd name="connsiteY2" fmla="*/ 0 h 520712"/>
                  <a:gd name="connsiteX3" fmla="*/ 342900 w 342900"/>
                  <a:gd name="connsiteY3" fmla="*/ 165100 h 520712"/>
                  <a:gd name="connsiteX4" fmla="*/ 177800 w 342900"/>
                  <a:gd name="connsiteY4" fmla="*/ 520700 h 520712"/>
                  <a:gd name="connsiteX0" fmla="*/ 177800 w 354083"/>
                  <a:gd name="connsiteY0" fmla="*/ 520700 h 520712"/>
                  <a:gd name="connsiteX1" fmla="*/ 0 w 354083"/>
                  <a:gd name="connsiteY1" fmla="*/ 177800 h 520712"/>
                  <a:gd name="connsiteX2" fmla="*/ 177800 w 354083"/>
                  <a:gd name="connsiteY2" fmla="*/ 0 h 520712"/>
                  <a:gd name="connsiteX3" fmla="*/ 342900 w 354083"/>
                  <a:gd name="connsiteY3" fmla="*/ 165100 h 520712"/>
                  <a:gd name="connsiteX4" fmla="*/ 177800 w 354083"/>
                  <a:gd name="connsiteY4" fmla="*/ 520700 h 520712"/>
                  <a:gd name="connsiteX0" fmla="*/ 177800 w 354083"/>
                  <a:gd name="connsiteY0" fmla="*/ 532771 h 532783"/>
                  <a:gd name="connsiteX1" fmla="*/ 0 w 354083"/>
                  <a:gd name="connsiteY1" fmla="*/ 189871 h 532783"/>
                  <a:gd name="connsiteX2" fmla="*/ 177800 w 354083"/>
                  <a:gd name="connsiteY2" fmla="*/ 12071 h 532783"/>
                  <a:gd name="connsiteX3" fmla="*/ 342900 w 354083"/>
                  <a:gd name="connsiteY3" fmla="*/ 177171 h 532783"/>
                  <a:gd name="connsiteX4" fmla="*/ 177800 w 354083"/>
                  <a:gd name="connsiteY4" fmla="*/ 532771 h 532783"/>
                  <a:gd name="connsiteX0" fmla="*/ 177800 w 354083"/>
                  <a:gd name="connsiteY0" fmla="*/ 520701 h 520713"/>
                  <a:gd name="connsiteX1" fmla="*/ 0 w 354083"/>
                  <a:gd name="connsiteY1" fmla="*/ 177801 h 520713"/>
                  <a:gd name="connsiteX2" fmla="*/ 177800 w 354083"/>
                  <a:gd name="connsiteY2" fmla="*/ 1 h 520713"/>
                  <a:gd name="connsiteX3" fmla="*/ 342900 w 354083"/>
                  <a:gd name="connsiteY3" fmla="*/ 165101 h 520713"/>
                  <a:gd name="connsiteX4" fmla="*/ 177800 w 354083"/>
                  <a:gd name="connsiteY4" fmla="*/ 520701 h 520713"/>
                  <a:gd name="connsiteX0" fmla="*/ 177800 w 342948"/>
                  <a:gd name="connsiteY0" fmla="*/ 520701 h 520713"/>
                  <a:gd name="connsiteX1" fmla="*/ 0 w 342948"/>
                  <a:gd name="connsiteY1" fmla="*/ 177801 h 520713"/>
                  <a:gd name="connsiteX2" fmla="*/ 177800 w 342948"/>
                  <a:gd name="connsiteY2" fmla="*/ 1 h 520713"/>
                  <a:gd name="connsiteX3" fmla="*/ 342900 w 342948"/>
                  <a:gd name="connsiteY3" fmla="*/ 165101 h 520713"/>
                  <a:gd name="connsiteX4" fmla="*/ 177800 w 342948"/>
                  <a:gd name="connsiteY4" fmla="*/ 520701 h 520713"/>
                  <a:gd name="connsiteX0" fmla="*/ 177800 w 342948"/>
                  <a:gd name="connsiteY0" fmla="*/ 520701 h 520701"/>
                  <a:gd name="connsiteX1" fmla="*/ 0 w 342948"/>
                  <a:gd name="connsiteY1" fmla="*/ 177801 h 520701"/>
                  <a:gd name="connsiteX2" fmla="*/ 177800 w 342948"/>
                  <a:gd name="connsiteY2" fmla="*/ 1 h 520701"/>
                  <a:gd name="connsiteX3" fmla="*/ 342900 w 342948"/>
                  <a:gd name="connsiteY3" fmla="*/ 165101 h 520701"/>
                  <a:gd name="connsiteX4" fmla="*/ 177800 w 342948"/>
                  <a:gd name="connsiteY4" fmla="*/ 520701 h 520701"/>
                  <a:gd name="connsiteX0" fmla="*/ 177800 w 342948"/>
                  <a:gd name="connsiteY0" fmla="*/ 520701 h 520701"/>
                  <a:gd name="connsiteX1" fmla="*/ 0 w 342948"/>
                  <a:gd name="connsiteY1" fmla="*/ 177801 h 520701"/>
                  <a:gd name="connsiteX2" fmla="*/ 177800 w 342948"/>
                  <a:gd name="connsiteY2" fmla="*/ 1 h 520701"/>
                  <a:gd name="connsiteX3" fmla="*/ 342900 w 342948"/>
                  <a:gd name="connsiteY3" fmla="*/ 165101 h 520701"/>
                  <a:gd name="connsiteX4" fmla="*/ 177800 w 342948"/>
                  <a:gd name="connsiteY4" fmla="*/ 520701 h 520701"/>
                  <a:gd name="connsiteX0" fmla="*/ 177800 w 342948"/>
                  <a:gd name="connsiteY0" fmla="*/ 520701 h 520701"/>
                  <a:gd name="connsiteX1" fmla="*/ 0 w 342948"/>
                  <a:gd name="connsiteY1" fmla="*/ 177801 h 520701"/>
                  <a:gd name="connsiteX2" fmla="*/ 177800 w 342948"/>
                  <a:gd name="connsiteY2" fmla="*/ 1 h 520701"/>
                  <a:gd name="connsiteX3" fmla="*/ 342900 w 342948"/>
                  <a:gd name="connsiteY3" fmla="*/ 165101 h 520701"/>
                  <a:gd name="connsiteX4" fmla="*/ 177800 w 342948"/>
                  <a:gd name="connsiteY4" fmla="*/ 520701 h 520701"/>
                  <a:gd name="connsiteX0" fmla="*/ 177800 w 357215"/>
                  <a:gd name="connsiteY0" fmla="*/ 520744 h 520744"/>
                  <a:gd name="connsiteX1" fmla="*/ 0 w 357215"/>
                  <a:gd name="connsiteY1" fmla="*/ 177844 h 520744"/>
                  <a:gd name="connsiteX2" fmla="*/ 177800 w 357215"/>
                  <a:gd name="connsiteY2" fmla="*/ 44 h 520744"/>
                  <a:gd name="connsiteX3" fmla="*/ 357188 w 357215"/>
                  <a:gd name="connsiteY3" fmla="*/ 165144 h 520744"/>
                  <a:gd name="connsiteX4" fmla="*/ 177800 w 357215"/>
                  <a:gd name="connsiteY4" fmla="*/ 520744 h 520744"/>
                  <a:gd name="connsiteX0" fmla="*/ 189706 w 369121"/>
                  <a:gd name="connsiteY0" fmla="*/ 520718 h 520718"/>
                  <a:gd name="connsiteX1" fmla="*/ 0 w 369121"/>
                  <a:gd name="connsiteY1" fmla="*/ 173055 h 520718"/>
                  <a:gd name="connsiteX2" fmla="*/ 189706 w 369121"/>
                  <a:gd name="connsiteY2" fmla="*/ 18 h 520718"/>
                  <a:gd name="connsiteX3" fmla="*/ 369094 w 369121"/>
                  <a:gd name="connsiteY3" fmla="*/ 165118 h 520718"/>
                  <a:gd name="connsiteX4" fmla="*/ 189706 w 369121"/>
                  <a:gd name="connsiteY4" fmla="*/ 520718 h 520718"/>
                  <a:gd name="connsiteX0" fmla="*/ 189706 w 369094"/>
                  <a:gd name="connsiteY0" fmla="*/ 537382 h 537382"/>
                  <a:gd name="connsiteX1" fmla="*/ 0 w 369094"/>
                  <a:gd name="connsiteY1" fmla="*/ 189719 h 537382"/>
                  <a:gd name="connsiteX2" fmla="*/ 189706 w 369094"/>
                  <a:gd name="connsiteY2" fmla="*/ 13 h 537382"/>
                  <a:gd name="connsiteX3" fmla="*/ 369094 w 369094"/>
                  <a:gd name="connsiteY3" fmla="*/ 181782 h 537382"/>
                  <a:gd name="connsiteX4" fmla="*/ 189706 w 369094"/>
                  <a:gd name="connsiteY4" fmla="*/ 537382 h 537382"/>
                  <a:gd name="connsiteX0" fmla="*/ 189706 w 369094"/>
                  <a:gd name="connsiteY0" fmla="*/ 537378 h 537378"/>
                  <a:gd name="connsiteX1" fmla="*/ 0 w 369094"/>
                  <a:gd name="connsiteY1" fmla="*/ 189715 h 537378"/>
                  <a:gd name="connsiteX2" fmla="*/ 189706 w 369094"/>
                  <a:gd name="connsiteY2" fmla="*/ 9 h 537378"/>
                  <a:gd name="connsiteX3" fmla="*/ 369094 w 369094"/>
                  <a:gd name="connsiteY3" fmla="*/ 181778 h 537378"/>
                  <a:gd name="connsiteX4" fmla="*/ 189706 w 369094"/>
                  <a:gd name="connsiteY4" fmla="*/ 537378 h 537378"/>
                  <a:gd name="connsiteX0" fmla="*/ 189753 w 369141"/>
                  <a:gd name="connsiteY0" fmla="*/ 537379 h 537379"/>
                  <a:gd name="connsiteX1" fmla="*/ 47 w 369141"/>
                  <a:gd name="connsiteY1" fmla="*/ 189716 h 537379"/>
                  <a:gd name="connsiteX2" fmla="*/ 189753 w 369141"/>
                  <a:gd name="connsiteY2" fmla="*/ 10 h 537379"/>
                  <a:gd name="connsiteX3" fmla="*/ 369141 w 369141"/>
                  <a:gd name="connsiteY3" fmla="*/ 181779 h 537379"/>
                  <a:gd name="connsiteX4" fmla="*/ 189753 w 369141"/>
                  <a:gd name="connsiteY4" fmla="*/ 537379 h 537379"/>
                  <a:gd name="connsiteX0" fmla="*/ 189753 w 369141"/>
                  <a:gd name="connsiteY0" fmla="*/ 537379 h 537379"/>
                  <a:gd name="connsiteX1" fmla="*/ 47 w 369141"/>
                  <a:gd name="connsiteY1" fmla="*/ 189716 h 537379"/>
                  <a:gd name="connsiteX2" fmla="*/ 189753 w 369141"/>
                  <a:gd name="connsiteY2" fmla="*/ 10 h 537379"/>
                  <a:gd name="connsiteX3" fmla="*/ 369141 w 369141"/>
                  <a:gd name="connsiteY3" fmla="*/ 181779 h 537379"/>
                  <a:gd name="connsiteX4" fmla="*/ 189753 w 369141"/>
                  <a:gd name="connsiteY4" fmla="*/ 537379 h 537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141" h="537379">
                    <a:moveTo>
                      <a:pt x="189753" y="537379"/>
                    </a:moveTo>
                    <a:cubicBezTo>
                      <a:pt x="146890" y="487109"/>
                      <a:pt x="2428" y="298327"/>
                      <a:pt x="47" y="189716"/>
                    </a:cubicBezTo>
                    <a:cubicBezTo>
                      <a:pt x="-2334" y="81105"/>
                      <a:pt x="85374" y="-1048"/>
                      <a:pt x="189753" y="10"/>
                    </a:cubicBezTo>
                    <a:cubicBezTo>
                      <a:pt x="294132" y="1068"/>
                      <a:pt x="369141" y="68406"/>
                      <a:pt x="369141" y="181779"/>
                    </a:cubicBezTo>
                    <a:cubicBezTo>
                      <a:pt x="369141" y="295152"/>
                      <a:pt x="220709" y="482874"/>
                      <a:pt x="189753" y="537379"/>
                    </a:cubicBezTo>
                    <a:close/>
                  </a:path>
                </a:pathLst>
              </a:cu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solidFill>
                    <a:prstClr val="white"/>
                  </a:solidFill>
                  <a:latin typeface="Calibri"/>
                </a:endParaRPr>
              </a:p>
            </p:txBody>
          </p:sp>
          <p:pic>
            <p:nvPicPr>
              <p:cNvPr id="37914" name="Picture 9" descr="E:\cursos\imagenes gente 3d\icon_cardi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26" y="2444568"/>
                <a:ext cx="34766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06" name="2 Grupo"/>
            <p:cNvGrpSpPr>
              <a:grpSpLocks/>
            </p:cNvGrpSpPr>
            <p:nvPr/>
          </p:nvGrpSpPr>
          <p:grpSpPr bwMode="auto">
            <a:xfrm>
              <a:off x="825203" y="2520366"/>
              <a:ext cx="369141" cy="537379"/>
              <a:chOff x="467544" y="2444568"/>
              <a:chExt cx="369141" cy="537379"/>
            </a:xfrm>
          </p:grpSpPr>
          <p:sp>
            <p:nvSpPr>
              <p:cNvPr id="22" name="21 Forma libre"/>
              <p:cNvSpPr/>
              <p:nvPr/>
            </p:nvSpPr>
            <p:spPr>
              <a:xfrm>
                <a:off x="467544" y="2444568"/>
                <a:ext cx="369141" cy="537379"/>
              </a:xfrm>
              <a:custGeom>
                <a:avLst/>
                <a:gdLst>
                  <a:gd name="connsiteX0" fmla="*/ 177800 w 342900"/>
                  <a:gd name="connsiteY0" fmla="*/ 520700 h 520700"/>
                  <a:gd name="connsiteX1" fmla="*/ 0 w 342900"/>
                  <a:gd name="connsiteY1" fmla="*/ 177800 h 520700"/>
                  <a:gd name="connsiteX2" fmla="*/ 177800 w 342900"/>
                  <a:gd name="connsiteY2" fmla="*/ 0 h 520700"/>
                  <a:gd name="connsiteX3" fmla="*/ 342900 w 342900"/>
                  <a:gd name="connsiteY3" fmla="*/ 165100 h 520700"/>
                  <a:gd name="connsiteX4" fmla="*/ 177800 w 342900"/>
                  <a:gd name="connsiteY4" fmla="*/ 520700 h 520700"/>
                  <a:gd name="connsiteX0" fmla="*/ 177800 w 342900"/>
                  <a:gd name="connsiteY0" fmla="*/ 520700 h 520700"/>
                  <a:gd name="connsiteX1" fmla="*/ 0 w 342900"/>
                  <a:gd name="connsiteY1" fmla="*/ 177800 h 520700"/>
                  <a:gd name="connsiteX2" fmla="*/ 177800 w 342900"/>
                  <a:gd name="connsiteY2" fmla="*/ 0 h 520700"/>
                  <a:gd name="connsiteX3" fmla="*/ 342900 w 342900"/>
                  <a:gd name="connsiteY3" fmla="*/ 165100 h 520700"/>
                  <a:gd name="connsiteX4" fmla="*/ 177800 w 342900"/>
                  <a:gd name="connsiteY4" fmla="*/ 520700 h 520700"/>
                  <a:gd name="connsiteX0" fmla="*/ 177800 w 342900"/>
                  <a:gd name="connsiteY0" fmla="*/ 520700 h 520712"/>
                  <a:gd name="connsiteX1" fmla="*/ 0 w 342900"/>
                  <a:gd name="connsiteY1" fmla="*/ 177800 h 520712"/>
                  <a:gd name="connsiteX2" fmla="*/ 177800 w 342900"/>
                  <a:gd name="connsiteY2" fmla="*/ 0 h 520712"/>
                  <a:gd name="connsiteX3" fmla="*/ 342900 w 342900"/>
                  <a:gd name="connsiteY3" fmla="*/ 165100 h 520712"/>
                  <a:gd name="connsiteX4" fmla="*/ 177800 w 342900"/>
                  <a:gd name="connsiteY4" fmla="*/ 520700 h 520712"/>
                  <a:gd name="connsiteX0" fmla="*/ 177800 w 354083"/>
                  <a:gd name="connsiteY0" fmla="*/ 520700 h 520712"/>
                  <a:gd name="connsiteX1" fmla="*/ 0 w 354083"/>
                  <a:gd name="connsiteY1" fmla="*/ 177800 h 520712"/>
                  <a:gd name="connsiteX2" fmla="*/ 177800 w 354083"/>
                  <a:gd name="connsiteY2" fmla="*/ 0 h 520712"/>
                  <a:gd name="connsiteX3" fmla="*/ 342900 w 354083"/>
                  <a:gd name="connsiteY3" fmla="*/ 165100 h 520712"/>
                  <a:gd name="connsiteX4" fmla="*/ 177800 w 354083"/>
                  <a:gd name="connsiteY4" fmla="*/ 520700 h 520712"/>
                  <a:gd name="connsiteX0" fmla="*/ 177800 w 354083"/>
                  <a:gd name="connsiteY0" fmla="*/ 532771 h 532783"/>
                  <a:gd name="connsiteX1" fmla="*/ 0 w 354083"/>
                  <a:gd name="connsiteY1" fmla="*/ 189871 h 532783"/>
                  <a:gd name="connsiteX2" fmla="*/ 177800 w 354083"/>
                  <a:gd name="connsiteY2" fmla="*/ 12071 h 532783"/>
                  <a:gd name="connsiteX3" fmla="*/ 342900 w 354083"/>
                  <a:gd name="connsiteY3" fmla="*/ 177171 h 532783"/>
                  <a:gd name="connsiteX4" fmla="*/ 177800 w 354083"/>
                  <a:gd name="connsiteY4" fmla="*/ 532771 h 532783"/>
                  <a:gd name="connsiteX0" fmla="*/ 177800 w 354083"/>
                  <a:gd name="connsiteY0" fmla="*/ 520701 h 520713"/>
                  <a:gd name="connsiteX1" fmla="*/ 0 w 354083"/>
                  <a:gd name="connsiteY1" fmla="*/ 177801 h 520713"/>
                  <a:gd name="connsiteX2" fmla="*/ 177800 w 354083"/>
                  <a:gd name="connsiteY2" fmla="*/ 1 h 520713"/>
                  <a:gd name="connsiteX3" fmla="*/ 342900 w 354083"/>
                  <a:gd name="connsiteY3" fmla="*/ 165101 h 520713"/>
                  <a:gd name="connsiteX4" fmla="*/ 177800 w 354083"/>
                  <a:gd name="connsiteY4" fmla="*/ 520701 h 520713"/>
                  <a:gd name="connsiteX0" fmla="*/ 177800 w 342948"/>
                  <a:gd name="connsiteY0" fmla="*/ 520701 h 520713"/>
                  <a:gd name="connsiteX1" fmla="*/ 0 w 342948"/>
                  <a:gd name="connsiteY1" fmla="*/ 177801 h 520713"/>
                  <a:gd name="connsiteX2" fmla="*/ 177800 w 342948"/>
                  <a:gd name="connsiteY2" fmla="*/ 1 h 520713"/>
                  <a:gd name="connsiteX3" fmla="*/ 342900 w 342948"/>
                  <a:gd name="connsiteY3" fmla="*/ 165101 h 520713"/>
                  <a:gd name="connsiteX4" fmla="*/ 177800 w 342948"/>
                  <a:gd name="connsiteY4" fmla="*/ 520701 h 520713"/>
                  <a:gd name="connsiteX0" fmla="*/ 177800 w 342948"/>
                  <a:gd name="connsiteY0" fmla="*/ 520701 h 520701"/>
                  <a:gd name="connsiteX1" fmla="*/ 0 w 342948"/>
                  <a:gd name="connsiteY1" fmla="*/ 177801 h 520701"/>
                  <a:gd name="connsiteX2" fmla="*/ 177800 w 342948"/>
                  <a:gd name="connsiteY2" fmla="*/ 1 h 520701"/>
                  <a:gd name="connsiteX3" fmla="*/ 342900 w 342948"/>
                  <a:gd name="connsiteY3" fmla="*/ 165101 h 520701"/>
                  <a:gd name="connsiteX4" fmla="*/ 177800 w 342948"/>
                  <a:gd name="connsiteY4" fmla="*/ 520701 h 520701"/>
                  <a:gd name="connsiteX0" fmla="*/ 177800 w 342948"/>
                  <a:gd name="connsiteY0" fmla="*/ 520701 h 520701"/>
                  <a:gd name="connsiteX1" fmla="*/ 0 w 342948"/>
                  <a:gd name="connsiteY1" fmla="*/ 177801 h 520701"/>
                  <a:gd name="connsiteX2" fmla="*/ 177800 w 342948"/>
                  <a:gd name="connsiteY2" fmla="*/ 1 h 520701"/>
                  <a:gd name="connsiteX3" fmla="*/ 342900 w 342948"/>
                  <a:gd name="connsiteY3" fmla="*/ 165101 h 520701"/>
                  <a:gd name="connsiteX4" fmla="*/ 177800 w 342948"/>
                  <a:gd name="connsiteY4" fmla="*/ 520701 h 520701"/>
                  <a:gd name="connsiteX0" fmla="*/ 177800 w 342948"/>
                  <a:gd name="connsiteY0" fmla="*/ 520701 h 520701"/>
                  <a:gd name="connsiteX1" fmla="*/ 0 w 342948"/>
                  <a:gd name="connsiteY1" fmla="*/ 177801 h 520701"/>
                  <a:gd name="connsiteX2" fmla="*/ 177800 w 342948"/>
                  <a:gd name="connsiteY2" fmla="*/ 1 h 520701"/>
                  <a:gd name="connsiteX3" fmla="*/ 342900 w 342948"/>
                  <a:gd name="connsiteY3" fmla="*/ 165101 h 520701"/>
                  <a:gd name="connsiteX4" fmla="*/ 177800 w 342948"/>
                  <a:gd name="connsiteY4" fmla="*/ 520701 h 520701"/>
                  <a:gd name="connsiteX0" fmla="*/ 177800 w 357215"/>
                  <a:gd name="connsiteY0" fmla="*/ 520744 h 520744"/>
                  <a:gd name="connsiteX1" fmla="*/ 0 w 357215"/>
                  <a:gd name="connsiteY1" fmla="*/ 177844 h 520744"/>
                  <a:gd name="connsiteX2" fmla="*/ 177800 w 357215"/>
                  <a:gd name="connsiteY2" fmla="*/ 44 h 520744"/>
                  <a:gd name="connsiteX3" fmla="*/ 357188 w 357215"/>
                  <a:gd name="connsiteY3" fmla="*/ 165144 h 520744"/>
                  <a:gd name="connsiteX4" fmla="*/ 177800 w 357215"/>
                  <a:gd name="connsiteY4" fmla="*/ 520744 h 520744"/>
                  <a:gd name="connsiteX0" fmla="*/ 189706 w 369121"/>
                  <a:gd name="connsiteY0" fmla="*/ 520718 h 520718"/>
                  <a:gd name="connsiteX1" fmla="*/ 0 w 369121"/>
                  <a:gd name="connsiteY1" fmla="*/ 173055 h 520718"/>
                  <a:gd name="connsiteX2" fmla="*/ 189706 w 369121"/>
                  <a:gd name="connsiteY2" fmla="*/ 18 h 520718"/>
                  <a:gd name="connsiteX3" fmla="*/ 369094 w 369121"/>
                  <a:gd name="connsiteY3" fmla="*/ 165118 h 520718"/>
                  <a:gd name="connsiteX4" fmla="*/ 189706 w 369121"/>
                  <a:gd name="connsiteY4" fmla="*/ 520718 h 520718"/>
                  <a:gd name="connsiteX0" fmla="*/ 189706 w 369094"/>
                  <a:gd name="connsiteY0" fmla="*/ 537382 h 537382"/>
                  <a:gd name="connsiteX1" fmla="*/ 0 w 369094"/>
                  <a:gd name="connsiteY1" fmla="*/ 189719 h 537382"/>
                  <a:gd name="connsiteX2" fmla="*/ 189706 w 369094"/>
                  <a:gd name="connsiteY2" fmla="*/ 13 h 537382"/>
                  <a:gd name="connsiteX3" fmla="*/ 369094 w 369094"/>
                  <a:gd name="connsiteY3" fmla="*/ 181782 h 537382"/>
                  <a:gd name="connsiteX4" fmla="*/ 189706 w 369094"/>
                  <a:gd name="connsiteY4" fmla="*/ 537382 h 537382"/>
                  <a:gd name="connsiteX0" fmla="*/ 189706 w 369094"/>
                  <a:gd name="connsiteY0" fmla="*/ 537378 h 537378"/>
                  <a:gd name="connsiteX1" fmla="*/ 0 w 369094"/>
                  <a:gd name="connsiteY1" fmla="*/ 189715 h 537378"/>
                  <a:gd name="connsiteX2" fmla="*/ 189706 w 369094"/>
                  <a:gd name="connsiteY2" fmla="*/ 9 h 537378"/>
                  <a:gd name="connsiteX3" fmla="*/ 369094 w 369094"/>
                  <a:gd name="connsiteY3" fmla="*/ 181778 h 537378"/>
                  <a:gd name="connsiteX4" fmla="*/ 189706 w 369094"/>
                  <a:gd name="connsiteY4" fmla="*/ 537378 h 537378"/>
                  <a:gd name="connsiteX0" fmla="*/ 189753 w 369141"/>
                  <a:gd name="connsiteY0" fmla="*/ 537379 h 537379"/>
                  <a:gd name="connsiteX1" fmla="*/ 47 w 369141"/>
                  <a:gd name="connsiteY1" fmla="*/ 189716 h 537379"/>
                  <a:gd name="connsiteX2" fmla="*/ 189753 w 369141"/>
                  <a:gd name="connsiteY2" fmla="*/ 10 h 537379"/>
                  <a:gd name="connsiteX3" fmla="*/ 369141 w 369141"/>
                  <a:gd name="connsiteY3" fmla="*/ 181779 h 537379"/>
                  <a:gd name="connsiteX4" fmla="*/ 189753 w 369141"/>
                  <a:gd name="connsiteY4" fmla="*/ 537379 h 537379"/>
                  <a:gd name="connsiteX0" fmla="*/ 189753 w 369141"/>
                  <a:gd name="connsiteY0" fmla="*/ 537379 h 537379"/>
                  <a:gd name="connsiteX1" fmla="*/ 47 w 369141"/>
                  <a:gd name="connsiteY1" fmla="*/ 189716 h 537379"/>
                  <a:gd name="connsiteX2" fmla="*/ 189753 w 369141"/>
                  <a:gd name="connsiteY2" fmla="*/ 10 h 537379"/>
                  <a:gd name="connsiteX3" fmla="*/ 369141 w 369141"/>
                  <a:gd name="connsiteY3" fmla="*/ 181779 h 537379"/>
                  <a:gd name="connsiteX4" fmla="*/ 189753 w 369141"/>
                  <a:gd name="connsiteY4" fmla="*/ 537379 h 537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141" h="537379">
                    <a:moveTo>
                      <a:pt x="189753" y="537379"/>
                    </a:moveTo>
                    <a:cubicBezTo>
                      <a:pt x="146890" y="487109"/>
                      <a:pt x="2428" y="298327"/>
                      <a:pt x="47" y="189716"/>
                    </a:cubicBezTo>
                    <a:cubicBezTo>
                      <a:pt x="-2334" y="81105"/>
                      <a:pt x="85374" y="-1048"/>
                      <a:pt x="189753" y="10"/>
                    </a:cubicBezTo>
                    <a:cubicBezTo>
                      <a:pt x="294132" y="1068"/>
                      <a:pt x="369141" y="68406"/>
                      <a:pt x="369141" y="181779"/>
                    </a:cubicBezTo>
                    <a:cubicBezTo>
                      <a:pt x="369141" y="295152"/>
                      <a:pt x="220709" y="482874"/>
                      <a:pt x="189753" y="537379"/>
                    </a:cubicBezTo>
                    <a:close/>
                  </a:path>
                </a:pathLst>
              </a:cu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solidFill>
                    <a:prstClr val="white"/>
                  </a:solidFill>
                  <a:latin typeface="Calibri"/>
                </a:endParaRPr>
              </a:p>
            </p:txBody>
          </p:sp>
          <p:pic>
            <p:nvPicPr>
              <p:cNvPr id="37910" name="Picture 10" descr="E:\cursos\imagenes gente 3d\icon_res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741" y="2449947"/>
                <a:ext cx="341462" cy="3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2 Rectángulo"/>
          <p:cNvSpPr/>
          <p:nvPr/>
        </p:nvSpPr>
        <p:spPr>
          <a:xfrm>
            <a:off x="2075528" y="4653137"/>
            <a:ext cx="7404848" cy="1200329"/>
          </a:xfrm>
          <a:prstGeom prst="rect">
            <a:avLst/>
          </a:prstGeom>
        </p:spPr>
        <p:txBody>
          <a:bodyPr wrap="square">
            <a:spAutoFit/>
          </a:bodyPr>
          <a:lstStyle/>
          <a:p>
            <a:pPr marL="165100" indent="-165100">
              <a:buFontTx/>
              <a:buChar char="-"/>
            </a:pPr>
            <a:r>
              <a:rPr lang="es-ES" dirty="0">
                <a:solidFill>
                  <a:prstClr val="black"/>
                </a:solidFill>
                <a:latin typeface="Calibri"/>
              </a:rPr>
              <a:t>Profesionales sanitarios o profesionales que trabajen en medio sanitario (estudiantes, limpieza, seguridad, mantenimiento, etc…)</a:t>
            </a:r>
          </a:p>
          <a:p>
            <a:pPr marL="165100" indent="-165100">
              <a:buFontTx/>
              <a:buChar char="-"/>
            </a:pPr>
            <a:endParaRPr lang="es-ES" dirty="0">
              <a:solidFill>
                <a:prstClr val="black"/>
              </a:solidFill>
              <a:latin typeface="Calibri"/>
            </a:endParaRPr>
          </a:p>
          <a:p>
            <a:pPr marL="165100" indent="-165100">
              <a:buFontTx/>
              <a:buChar char="-"/>
            </a:pPr>
            <a:r>
              <a:rPr lang="es-ES" dirty="0">
                <a:solidFill>
                  <a:prstClr val="black"/>
                </a:solidFill>
                <a:latin typeface="Calibri"/>
              </a:rPr>
              <a:t>Cuidadores o convivientes de personas con riesgo</a:t>
            </a:r>
          </a:p>
        </p:txBody>
      </p:sp>
    </p:spTree>
    <p:extLst>
      <p:ext uri="{BB962C8B-B14F-4D97-AF65-F5344CB8AC3E}">
        <p14:creationId xmlns:p14="http://schemas.microsoft.com/office/powerpoint/2010/main" val="3004288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up)">
                                      <p:cBhvr>
                                        <p:cTn id="7" dur="500"/>
                                        <p:tgtEl>
                                          <p:spTgt spid="14339"/>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up)">
                                      <p:cBhvr>
                                        <p:cTn id="13" dur="500"/>
                                        <p:tgtEl>
                                          <p:spTgt spid="9">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287688" y="260649"/>
            <a:ext cx="5400040" cy="710565"/>
          </a:xfrm>
          <a:prstGeom prst="rect">
            <a:avLst/>
          </a:prstGeom>
          <a:noFill/>
          <a:ln>
            <a:noFill/>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641" y="260648"/>
            <a:ext cx="174307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377" y="1339108"/>
            <a:ext cx="4104456" cy="551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628833" y="1988840"/>
            <a:ext cx="3930875" cy="2831544"/>
          </a:xfrm>
          <a:prstGeom prst="rect">
            <a:avLst/>
          </a:prstGeom>
        </p:spPr>
        <p:txBody>
          <a:bodyPr wrap="square">
            <a:spAutoFit/>
          </a:bodyPr>
          <a:lstStyle/>
          <a:p>
            <a:endParaRPr lang="es-ES" dirty="0">
              <a:solidFill>
                <a:prstClr val="black"/>
              </a:solidFill>
              <a:latin typeface="Calibri"/>
            </a:endParaRPr>
          </a:p>
          <a:p>
            <a:r>
              <a:rPr lang="es-ES" sz="4000" dirty="0">
                <a:solidFill>
                  <a:prstClr val="black"/>
                </a:solidFill>
                <a:latin typeface="Calibri"/>
              </a:rPr>
              <a:t>Por ti.</a:t>
            </a:r>
          </a:p>
          <a:p>
            <a:r>
              <a:rPr lang="es-ES" sz="4000" dirty="0">
                <a:solidFill>
                  <a:prstClr val="black"/>
                </a:solidFill>
                <a:latin typeface="Calibri"/>
              </a:rPr>
              <a:t>Por tus pacientes.</a:t>
            </a:r>
          </a:p>
          <a:p>
            <a:r>
              <a:rPr lang="es-ES" sz="4000" dirty="0">
                <a:solidFill>
                  <a:prstClr val="black"/>
                </a:solidFill>
                <a:latin typeface="Calibri"/>
              </a:rPr>
              <a:t>Por tu familia y amigos.</a:t>
            </a:r>
          </a:p>
        </p:txBody>
      </p:sp>
    </p:spTree>
    <p:extLst>
      <p:ext uri="{BB962C8B-B14F-4D97-AF65-F5344CB8AC3E}">
        <p14:creationId xmlns:p14="http://schemas.microsoft.com/office/powerpoint/2010/main" val="47645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FBCE9CA-B056-41FD-BF72-BF21B91D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616"/>
            <a:ext cx="12165338" cy="6589558"/>
          </a:xfrm>
          <a:prstGeom prst="rect">
            <a:avLst/>
          </a:prstGeom>
        </p:spPr>
      </p:pic>
      <p:sp>
        <p:nvSpPr>
          <p:cNvPr id="8" name="CuadroTexto 7">
            <a:extLst>
              <a:ext uri="{FF2B5EF4-FFF2-40B4-BE49-F238E27FC236}">
                <a16:creationId xmlns:a16="http://schemas.microsoft.com/office/drawing/2014/main" id="{D87D771D-2E4D-4FE7-A191-E3D28A8E7A7D}"/>
              </a:ext>
            </a:extLst>
          </p:cNvPr>
          <p:cNvSpPr txBox="1"/>
          <p:nvPr/>
        </p:nvSpPr>
        <p:spPr>
          <a:xfrm>
            <a:off x="0" y="-18472"/>
            <a:ext cx="12192000" cy="1148576"/>
          </a:xfrm>
          <a:prstGeom prst="rect">
            <a:avLst/>
          </a:prstGeom>
          <a:solidFill>
            <a:schemeClr val="accent1">
              <a:lumMod val="75000"/>
            </a:schemeClr>
          </a:solidFill>
        </p:spPr>
        <p:txBody>
          <a:bodyPr wrap="square" rtlCol="0">
            <a:spAutoFit/>
          </a:bodyPr>
          <a:lstStyle/>
          <a:p>
            <a:endParaRPr lang="es-ES" dirty="0"/>
          </a:p>
        </p:txBody>
      </p:sp>
      <p:sp>
        <p:nvSpPr>
          <p:cNvPr id="9" name="CuadroTexto 8">
            <a:extLst>
              <a:ext uri="{FF2B5EF4-FFF2-40B4-BE49-F238E27FC236}">
                <a16:creationId xmlns:a16="http://schemas.microsoft.com/office/drawing/2014/main" id="{473261D9-AE14-4A6F-97D2-AC5BD64F8CF5}"/>
              </a:ext>
            </a:extLst>
          </p:cNvPr>
          <p:cNvSpPr txBox="1"/>
          <p:nvPr/>
        </p:nvSpPr>
        <p:spPr>
          <a:xfrm>
            <a:off x="0" y="251082"/>
            <a:ext cx="12192000" cy="646331"/>
          </a:xfrm>
          <a:prstGeom prst="rect">
            <a:avLst/>
          </a:prstGeom>
          <a:noFill/>
        </p:spPr>
        <p:txBody>
          <a:bodyPr wrap="square" rtlCol="0">
            <a:spAutoFit/>
          </a:bodyPr>
          <a:lstStyle/>
          <a:p>
            <a:pPr algn="ctr"/>
            <a:r>
              <a:rPr lang="es-ES" sz="3600" b="1" dirty="0">
                <a:solidFill>
                  <a:schemeClr val="bg1"/>
                </a:solidFill>
              </a:rPr>
              <a:t>CALENDARIO DE VACUNACION DEL ADULTO</a:t>
            </a:r>
          </a:p>
        </p:txBody>
      </p:sp>
      <p:sp>
        <p:nvSpPr>
          <p:cNvPr id="7" name="CuadroTexto 6">
            <a:extLst>
              <a:ext uri="{FF2B5EF4-FFF2-40B4-BE49-F238E27FC236}">
                <a16:creationId xmlns:a16="http://schemas.microsoft.com/office/drawing/2014/main" id="{334B903B-80DD-4D13-94B9-7E189E8C9695}"/>
              </a:ext>
            </a:extLst>
          </p:cNvPr>
          <p:cNvSpPr txBox="1"/>
          <p:nvPr/>
        </p:nvSpPr>
        <p:spPr>
          <a:xfrm>
            <a:off x="934357" y="4018809"/>
            <a:ext cx="10235391" cy="1754326"/>
          </a:xfrm>
          <a:prstGeom prst="rect">
            <a:avLst/>
          </a:prstGeom>
          <a:noFill/>
        </p:spPr>
        <p:txBody>
          <a:bodyPr wrap="square" rtlCol="0">
            <a:spAutoFit/>
          </a:bodyPr>
          <a:lstStyle/>
          <a:p>
            <a:r>
              <a:rPr lang="es-ES" dirty="0"/>
              <a:t>Grupo de trabajo vacunación en población adulta y grupos de riesgo de la Ponencia de Programa y Registro de Vacunaciones. Vacunación en grupos de riesgo de todas las edades y en determinadas situaciones. Comisión de Salud Pública del Consejo Interterritorial del Sistema Nacional de Salud. Ministerio de Sanidad, Consumo y Bienestar Social, julio 2018.</a:t>
            </a:r>
            <a:endParaRPr lang="es-ES_tradnl" dirty="0"/>
          </a:p>
          <a:p>
            <a:endParaRPr lang="es-ES" dirty="0"/>
          </a:p>
          <a:p>
            <a:pPr marL="285750" indent="-285750">
              <a:buFont typeface="Wingdings" panose="05000000000000000000" pitchFamily="2" charset="2"/>
              <a:buChar char="§"/>
            </a:pPr>
            <a:endParaRPr lang="es-ES" dirty="0"/>
          </a:p>
        </p:txBody>
      </p:sp>
      <p:pic>
        <p:nvPicPr>
          <p:cNvPr id="6" name="Picture 2">
            <a:extLst>
              <a:ext uri="{FF2B5EF4-FFF2-40B4-BE49-F238E27FC236}">
                <a16:creationId xmlns:a16="http://schemas.microsoft.com/office/drawing/2014/main" id="{488B5FA7-CC49-4E03-9153-759158027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2" y="1614866"/>
            <a:ext cx="1728192" cy="13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FF8285EA-2F6D-4E58-9A7C-69BE98BC3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901" y="1833412"/>
            <a:ext cx="61626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uadroTexto 10">
            <a:extLst>
              <a:ext uri="{FF2B5EF4-FFF2-40B4-BE49-F238E27FC236}">
                <a16:creationId xmlns:a16="http://schemas.microsoft.com/office/drawing/2014/main" id="{334B903B-80DD-4D13-94B9-7E189E8C9695}"/>
              </a:ext>
            </a:extLst>
          </p:cNvPr>
          <p:cNvSpPr txBox="1"/>
          <p:nvPr/>
        </p:nvSpPr>
        <p:spPr>
          <a:xfrm>
            <a:off x="1086757" y="4171209"/>
            <a:ext cx="10235391" cy="1754326"/>
          </a:xfrm>
          <a:prstGeom prst="rect">
            <a:avLst/>
          </a:prstGeom>
          <a:noFill/>
        </p:spPr>
        <p:txBody>
          <a:bodyPr wrap="square" rtlCol="0">
            <a:spAutoFit/>
          </a:bodyPr>
          <a:lstStyle/>
          <a:p>
            <a:r>
              <a:rPr lang="es-ES" dirty="0"/>
              <a:t>Grupo de trabajo vacunación en población adulta y grupos de riesgo de la Ponencia de Programa y Registro de Vacunaciones. Vacunación en grupos de riesgo de todas las edades y en determinadas situaciones. Comisión de Salud Pública del Consejo Interterritorial del Sistema Nacional de Salud. Ministerio de Sanidad, Consumo y Bienestar Social, julio 2018.</a:t>
            </a:r>
            <a:endParaRPr lang="es-ES_tradnl" dirty="0"/>
          </a:p>
          <a:p>
            <a:endParaRPr lang="es-ES" dirty="0"/>
          </a:p>
          <a:p>
            <a:pPr marL="285750" indent="-285750">
              <a:buFont typeface="Wingdings" panose="05000000000000000000" pitchFamily="2" charset="2"/>
              <a:buChar char="§"/>
            </a:pPr>
            <a:endParaRPr lang="es-ES" dirty="0"/>
          </a:p>
        </p:txBody>
      </p:sp>
      <p:sp>
        <p:nvSpPr>
          <p:cNvPr id="13" name="CuadroTexto 12">
            <a:extLst>
              <a:ext uri="{FF2B5EF4-FFF2-40B4-BE49-F238E27FC236}">
                <a16:creationId xmlns:a16="http://schemas.microsoft.com/office/drawing/2014/main" id="{334B903B-80DD-4D13-94B9-7E189E8C9695}"/>
              </a:ext>
            </a:extLst>
          </p:cNvPr>
          <p:cNvSpPr txBox="1"/>
          <p:nvPr/>
        </p:nvSpPr>
        <p:spPr>
          <a:xfrm>
            <a:off x="1239157" y="4323609"/>
            <a:ext cx="10235391" cy="1754326"/>
          </a:xfrm>
          <a:prstGeom prst="rect">
            <a:avLst/>
          </a:prstGeom>
          <a:noFill/>
        </p:spPr>
        <p:txBody>
          <a:bodyPr wrap="square" rtlCol="0">
            <a:spAutoFit/>
          </a:bodyPr>
          <a:lstStyle/>
          <a:p>
            <a:r>
              <a:rPr lang="es-ES" dirty="0">
                <a:solidFill>
                  <a:prstClr val="black"/>
                </a:solidFill>
                <a:latin typeface="Calibri" panose="020F0502020204030204"/>
              </a:rPr>
              <a:t>Grupo de trabajo vacunación en población adulta y grupos de riesgo de la Ponencia de Programa y Registro de Vacunaciones. Vacunación en grupos de riesgo de todas las edades y en determinadas situaciones. Comisión de Salud Pública del Consejo Interterritorial del Sistema Nacional de Salud. Ministerio de Sanidad, Consumo y Bienestar Social, julio 2018.</a:t>
            </a:r>
            <a:endParaRPr lang="es-ES_tradnl" dirty="0">
              <a:solidFill>
                <a:prstClr val="black"/>
              </a:solidFill>
              <a:latin typeface="Calibri" panose="020F0502020204030204"/>
            </a:endParaRPr>
          </a:p>
          <a:p>
            <a:endParaRPr lang="es-ES" dirty="0">
              <a:solidFill>
                <a:prstClr val="black"/>
              </a:solidFill>
              <a:latin typeface="Calibri" panose="020F0502020204030204"/>
            </a:endParaRPr>
          </a:p>
          <a:p>
            <a:pPr marL="285750" indent="-285750">
              <a:buFont typeface="Wingdings" panose="05000000000000000000" pitchFamily="2" charset="2"/>
              <a:buChar char="§"/>
            </a:pPr>
            <a:endParaRPr lang="es-ES" dirty="0">
              <a:solidFill>
                <a:prstClr val="black"/>
              </a:solidFill>
              <a:latin typeface="Calibri" panose="020F0502020204030204"/>
            </a:endParaRPr>
          </a:p>
        </p:txBody>
      </p:sp>
    </p:spTree>
    <p:extLst>
      <p:ext uri="{BB962C8B-B14F-4D97-AF65-F5344CB8AC3E}">
        <p14:creationId xmlns:p14="http://schemas.microsoft.com/office/powerpoint/2010/main" val="4179953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FBCE9CA-B056-41FD-BF72-BF21B91D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616"/>
            <a:ext cx="12165338" cy="6589558"/>
          </a:xfrm>
          <a:prstGeom prst="rect">
            <a:avLst/>
          </a:prstGeom>
        </p:spPr>
      </p:pic>
      <p:sp>
        <p:nvSpPr>
          <p:cNvPr id="8" name="CuadroTexto 7">
            <a:extLst>
              <a:ext uri="{FF2B5EF4-FFF2-40B4-BE49-F238E27FC236}">
                <a16:creationId xmlns:a16="http://schemas.microsoft.com/office/drawing/2014/main" id="{D87D771D-2E4D-4FE7-A191-E3D28A8E7A7D}"/>
              </a:ext>
            </a:extLst>
          </p:cNvPr>
          <p:cNvSpPr txBox="1"/>
          <p:nvPr/>
        </p:nvSpPr>
        <p:spPr>
          <a:xfrm>
            <a:off x="0" y="-18472"/>
            <a:ext cx="12192000" cy="1148576"/>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uadroTexto 8">
            <a:extLst>
              <a:ext uri="{FF2B5EF4-FFF2-40B4-BE49-F238E27FC236}">
                <a16:creationId xmlns:a16="http://schemas.microsoft.com/office/drawing/2014/main" id="{473261D9-AE14-4A6F-97D2-AC5BD64F8CF5}"/>
              </a:ext>
            </a:extLst>
          </p:cNvPr>
          <p:cNvSpPr txBox="1"/>
          <p:nvPr/>
        </p:nvSpPr>
        <p:spPr>
          <a:xfrm>
            <a:off x="0" y="25108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uLnTx/>
                <a:uFillTx/>
                <a:latin typeface="Calibri"/>
                <a:ea typeface="+mn-ea"/>
                <a:cs typeface="+mn-cs"/>
              </a:rPr>
              <a:t>VACUNAS COVID</a:t>
            </a:r>
            <a:endParaRPr kumimoji="0" lang="es-E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id="{C3B6467A-8161-428C-902D-26CDCF2F42ED}"/>
              </a:ext>
            </a:extLst>
          </p:cNvPr>
          <p:cNvSpPr/>
          <p:nvPr/>
        </p:nvSpPr>
        <p:spPr>
          <a:xfrm>
            <a:off x="8826500" y="4660900"/>
            <a:ext cx="3338838" cy="2222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66F7E88E-D254-4AE3-BC65-79B073FA6CBC}"/>
              </a:ext>
            </a:extLst>
          </p:cNvPr>
          <p:cNvSpPr txBox="1"/>
          <p:nvPr/>
        </p:nvSpPr>
        <p:spPr>
          <a:xfrm>
            <a:off x="9258301" y="5285085"/>
            <a:ext cx="276448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Cuadro de grabación.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No poner nada en este espacio de todas las diapositivas.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48" y="1216660"/>
            <a:ext cx="7600208" cy="455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423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FBCE9CA-B056-41FD-BF72-BF21B91D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616"/>
            <a:ext cx="12165338" cy="6589558"/>
          </a:xfrm>
          <a:prstGeom prst="rect">
            <a:avLst/>
          </a:prstGeom>
        </p:spPr>
      </p:pic>
      <p:sp>
        <p:nvSpPr>
          <p:cNvPr id="8" name="CuadroTexto 7">
            <a:extLst>
              <a:ext uri="{FF2B5EF4-FFF2-40B4-BE49-F238E27FC236}">
                <a16:creationId xmlns:a16="http://schemas.microsoft.com/office/drawing/2014/main" id="{D87D771D-2E4D-4FE7-A191-E3D28A8E7A7D}"/>
              </a:ext>
            </a:extLst>
          </p:cNvPr>
          <p:cNvSpPr txBox="1"/>
          <p:nvPr/>
        </p:nvSpPr>
        <p:spPr>
          <a:xfrm>
            <a:off x="0" y="-18472"/>
            <a:ext cx="12192000" cy="1148576"/>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uadroTexto 8">
            <a:extLst>
              <a:ext uri="{FF2B5EF4-FFF2-40B4-BE49-F238E27FC236}">
                <a16:creationId xmlns:a16="http://schemas.microsoft.com/office/drawing/2014/main" id="{473261D9-AE14-4A6F-97D2-AC5BD64F8CF5}"/>
              </a:ext>
            </a:extLst>
          </p:cNvPr>
          <p:cNvSpPr txBox="1"/>
          <p:nvPr/>
        </p:nvSpPr>
        <p:spPr>
          <a:xfrm>
            <a:off x="0" y="25108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uLnTx/>
                <a:uFillTx/>
                <a:latin typeface="Calibri"/>
                <a:ea typeface="+mn-ea"/>
                <a:cs typeface="+mn-cs"/>
              </a:rPr>
              <a:t>VACUNAS COVID</a:t>
            </a:r>
            <a:endParaRPr kumimoji="0" lang="es-E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id="{C3B6467A-8161-428C-902D-26CDCF2F42ED}"/>
              </a:ext>
            </a:extLst>
          </p:cNvPr>
          <p:cNvSpPr/>
          <p:nvPr/>
        </p:nvSpPr>
        <p:spPr>
          <a:xfrm>
            <a:off x="8826500" y="4660900"/>
            <a:ext cx="3338838" cy="2222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66F7E88E-D254-4AE3-BC65-79B073FA6CBC}"/>
              </a:ext>
            </a:extLst>
          </p:cNvPr>
          <p:cNvSpPr txBox="1"/>
          <p:nvPr/>
        </p:nvSpPr>
        <p:spPr>
          <a:xfrm>
            <a:off x="9258301" y="5285085"/>
            <a:ext cx="276448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Cuadro de grabación.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No poner nada en este espacio de todas las diapositivas.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6386" name="Picture 2" descr="https://www.mscbs.gob.es/profesionales/saludPublica/ccayes/alertasActual/nCov/img/AEMPS_Infografia-ensay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 y="1130104"/>
            <a:ext cx="8824261" cy="440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11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FBCE9CA-B056-41FD-BF72-BF21B91D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2" y="251082"/>
            <a:ext cx="12165338" cy="6589558"/>
          </a:xfrm>
          <a:prstGeom prst="rect">
            <a:avLst/>
          </a:prstGeom>
        </p:spPr>
      </p:pic>
      <p:sp>
        <p:nvSpPr>
          <p:cNvPr id="8" name="CuadroTexto 7">
            <a:extLst>
              <a:ext uri="{FF2B5EF4-FFF2-40B4-BE49-F238E27FC236}">
                <a16:creationId xmlns:a16="http://schemas.microsoft.com/office/drawing/2014/main" id="{D87D771D-2E4D-4FE7-A191-E3D28A8E7A7D}"/>
              </a:ext>
            </a:extLst>
          </p:cNvPr>
          <p:cNvSpPr txBox="1"/>
          <p:nvPr/>
        </p:nvSpPr>
        <p:spPr>
          <a:xfrm>
            <a:off x="0" y="-18472"/>
            <a:ext cx="12192000" cy="1148576"/>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uadroTexto 8">
            <a:extLst>
              <a:ext uri="{FF2B5EF4-FFF2-40B4-BE49-F238E27FC236}">
                <a16:creationId xmlns:a16="http://schemas.microsoft.com/office/drawing/2014/main" id="{473261D9-AE14-4A6F-97D2-AC5BD64F8CF5}"/>
              </a:ext>
            </a:extLst>
          </p:cNvPr>
          <p:cNvSpPr txBox="1"/>
          <p:nvPr/>
        </p:nvSpPr>
        <p:spPr>
          <a:xfrm>
            <a:off x="0" y="25108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uLnTx/>
                <a:uFillTx/>
                <a:latin typeface="Calibri"/>
                <a:ea typeface="+mn-ea"/>
                <a:cs typeface="+mn-cs"/>
              </a:rPr>
              <a:t>VACUNAS COVID</a:t>
            </a:r>
            <a:endParaRPr kumimoji="0" lang="es-E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id="{C3B6467A-8161-428C-902D-26CDCF2F42ED}"/>
              </a:ext>
            </a:extLst>
          </p:cNvPr>
          <p:cNvSpPr/>
          <p:nvPr/>
        </p:nvSpPr>
        <p:spPr>
          <a:xfrm>
            <a:off x="8826500" y="4660900"/>
            <a:ext cx="3338838" cy="2222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66F7E88E-D254-4AE3-BC65-79B073FA6CBC}"/>
              </a:ext>
            </a:extLst>
          </p:cNvPr>
          <p:cNvSpPr txBox="1"/>
          <p:nvPr/>
        </p:nvSpPr>
        <p:spPr>
          <a:xfrm>
            <a:off x="9258301" y="5285085"/>
            <a:ext cx="276448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Cuadro de grabación.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No poner nada en este espacio de todas las diapositivas.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85" y="1604152"/>
            <a:ext cx="7766834" cy="388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262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FBCE9CA-B056-41FD-BF72-BF21B91D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616"/>
            <a:ext cx="12165338" cy="6589558"/>
          </a:xfrm>
          <a:prstGeom prst="rect">
            <a:avLst/>
          </a:prstGeom>
        </p:spPr>
      </p:pic>
      <p:sp>
        <p:nvSpPr>
          <p:cNvPr id="8" name="CuadroTexto 7">
            <a:extLst>
              <a:ext uri="{FF2B5EF4-FFF2-40B4-BE49-F238E27FC236}">
                <a16:creationId xmlns:a16="http://schemas.microsoft.com/office/drawing/2014/main" id="{D87D771D-2E4D-4FE7-A191-E3D28A8E7A7D}"/>
              </a:ext>
            </a:extLst>
          </p:cNvPr>
          <p:cNvSpPr txBox="1"/>
          <p:nvPr/>
        </p:nvSpPr>
        <p:spPr>
          <a:xfrm>
            <a:off x="0" y="-18472"/>
            <a:ext cx="12192000" cy="1148576"/>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uadroTexto 8">
            <a:extLst>
              <a:ext uri="{FF2B5EF4-FFF2-40B4-BE49-F238E27FC236}">
                <a16:creationId xmlns:a16="http://schemas.microsoft.com/office/drawing/2014/main" id="{473261D9-AE14-4A6F-97D2-AC5BD64F8CF5}"/>
              </a:ext>
            </a:extLst>
          </p:cNvPr>
          <p:cNvSpPr txBox="1"/>
          <p:nvPr/>
        </p:nvSpPr>
        <p:spPr>
          <a:xfrm>
            <a:off x="0" y="25108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uLnTx/>
                <a:uFillTx/>
                <a:latin typeface="Calibri"/>
                <a:ea typeface="+mn-ea"/>
                <a:cs typeface="+mn-cs"/>
              </a:rPr>
              <a:t>VACUNAS COVID</a:t>
            </a:r>
            <a:endParaRPr kumimoji="0" lang="es-E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id="{C3B6467A-8161-428C-902D-26CDCF2F42ED}"/>
              </a:ext>
            </a:extLst>
          </p:cNvPr>
          <p:cNvSpPr/>
          <p:nvPr/>
        </p:nvSpPr>
        <p:spPr>
          <a:xfrm>
            <a:off x="8826500" y="4660900"/>
            <a:ext cx="3338838" cy="2222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66F7E88E-D254-4AE3-BC65-79B073FA6CBC}"/>
              </a:ext>
            </a:extLst>
          </p:cNvPr>
          <p:cNvSpPr txBox="1"/>
          <p:nvPr/>
        </p:nvSpPr>
        <p:spPr>
          <a:xfrm>
            <a:off x="9258301" y="5285085"/>
            <a:ext cx="276448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Cuadro de grabación.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No poner nada en este espacio de todas las diapositivas.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6 Rectángulo"/>
          <p:cNvSpPr/>
          <p:nvPr/>
        </p:nvSpPr>
        <p:spPr>
          <a:xfrm>
            <a:off x="427511" y="1132474"/>
            <a:ext cx="36265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Comirnaty</a:t>
            </a:r>
            <a:r>
              <a:rPr kumimoji="0" lang="es-ES_tradnl"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s-ES_tradnl" sz="20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BioNTech</a:t>
            </a:r>
            <a:r>
              <a:rPr kumimoji="0" lang="es-ES_tradnl"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/Pfizer</a:t>
            </a:r>
            <a:r>
              <a:rPr kumimoji="0" lang="es-ES_tradnl" sz="1800" b="0" i="0" u="none" strike="noStrike" kern="1200" cap="none" spc="0" normalizeH="0" baseline="0" noProof="0" dirty="0">
                <a:ln>
                  <a:noFill/>
                </a:ln>
                <a:solidFill>
                  <a:prstClr val="black"/>
                </a:solidFill>
                <a:effectLst/>
                <a:uLnTx/>
                <a:uFillTx/>
                <a:latin typeface="Calibri"/>
                <a:ea typeface="+mn-ea"/>
                <a:cs typeface="+mn-cs"/>
              </a:rPr>
              <a:t>)</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2474"/>
            <a:ext cx="8680862" cy="489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102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FBCE9CA-B056-41FD-BF72-BF21B91D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5338" cy="6858000"/>
          </a:xfrm>
          <a:prstGeom prst="rect">
            <a:avLst/>
          </a:prstGeom>
        </p:spPr>
      </p:pic>
      <p:sp>
        <p:nvSpPr>
          <p:cNvPr id="8" name="CuadroTexto 7">
            <a:extLst>
              <a:ext uri="{FF2B5EF4-FFF2-40B4-BE49-F238E27FC236}">
                <a16:creationId xmlns:a16="http://schemas.microsoft.com/office/drawing/2014/main" id="{D87D771D-2E4D-4FE7-A191-E3D28A8E7A7D}"/>
              </a:ext>
            </a:extLst>
          </p:cNvPr>
          <p:cNvSpPr txBox="1"/>
          <p:nvPr/>
        </p:nvSpPr>
        <p:spPr>
          <a:xfrm>
            <a:off x="0" y="-18472"/>
            <a:ext cx="12192000" cy="1148576"/>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uadroTexto 8">
            <a:extLst>
              <a:ext uri="{FF2B5EF4-FFF2-40B4-BE49-F238E27FC236}">
                <a16:creationId xmlns:a16="http://schemas.microsoft.com/office/drawing/2014/main" id="{473261D9-AE14-4A6F-97D2-AC5BD64F8CF5}"/>
              </a:ext>
            </a:extLst>
          </p:cNvPr>
          <p:cNvSpPr txBox="1"/>
          <p:nvPr/>
        </p:nvSpPr>
        <p:spPr>
          <a:xfrm>
            <a:off x="0" y="25108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uLnTx/>
                <a:uFillTx/>
                <a:latin typeface="Calibri"/>
                <a:ea typeface="+mn-ea"/>
                <a:cs typeface="+mn-cs"/>
              </a:rPr>
              <a:t>VACUNAS COVID</a:t>
            </a:r>
            <a:endParaRPr kumimoji="0" lang="es-E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id="{C3B6467A-8161-428C-902D-26CDCF2F42ED}"/>
              </a:ext>
            </a:extLst>
          </p:cNvPr>
          <p:cNvSpPr/>
          <p:nvPr/>
        </p:nvSpPr>
        <p:spPr>
          <a:xfrm>
            <a:off x="8826500" y="4660900"/>
            <a:ext cx="3338838" cy="2222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66F7E88E-D254-4AE3-BC65-79B073FA6CBC}"/>
              </a:ext>
            </a:extLst>
          </p:cNvPr>
          <p:cNvSpPr txBox="1"/>
          <p:nvPr/>
        </p:nvSpPr>
        <p:spPr>
          <a:xfrm>
            <a:off x="9258301" y="5285085"/>
            <a:ext cx="276448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Cuadro de grabación.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No poner nada en este espacio de todas las diapositivas.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6 Rectángulo"/>
          <p:cNvSpPr/>
          <p:nvPr/>
        </p:nvSpPr>
        <p:spPr>
          <a:xfrm>
            <a:off x="427511" y="1132474"/>
            <a:ext cx="36265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Comirnaty</a:t>
            </a:r>
            <a:r>
              <a:rPr kumimoji="0" lang="es-ES_tradnl"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s-ES_tradnl" sz="20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BioNTech</a:t>
            </a:r>
            <a:r>
              <a:rPr kumimoji="0" lang="es-ES_tradnl"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/Pfizer</a:t>
            </a:r>
            <a:r>
              <a:rPr kumimoji="0" lang="es-ES_tradnl" sz="1800" b="0" i="0" u="none" strike="noStrike" kern="1200" cap="none" spc="0" normalizeH="0" baseline="0" noProof="0" dirty="0">
                <a:ln>
                  <a:noFill/>
                </a:ln>
                <a:solidFill>
                  <a:prstClr val="black"/>
                </a:solidFill>
                <a:effectLst/>
                <a:uLnTx/>
                <a:uFillTx/>
                <a:latin typeface="Calibri"/>
                <a:ea typeface="+mn-ea"/>
                <a:cs typeface="+mn-cs"/>
              </a:rPr>
              <a:t>)</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2 Rectángulo"/>
          <p:cNvSpPr/>
          <p:nvPr/>
        </p:nvSpPr>
        <p:spPr>
          <a:xfrm>
            <a:off x="785445" y="2022366"/>
            <a:ext cx="6799385"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Lista de excipientes </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((4-hidroxibutil)</a:t>
            </a:r>
            <a:r>
              <a:rPr kumimoji="0" lang="es-ES" sz="1800" b="0" i="0" u="none" strike="noStrike" kern="1200" cap="none" spc="0" normalizeH="0" baseline="0" noProof="0" dirty="0" err="1">
                <a:ln>
                  <a:noFill/>
                </a:ln>
                <a:solidFill>
                  <a:prstClr val="black"/>
                </a:solidFill>
                <a:effectLst/>
                <a:uLnTx/>
                <a:uFillTx/>
                <a:latin typeface="Calibri"/>
                <a:ea typeface="+mn-ea"/>
                <a:cs typeface="+mn-cs"/>
              </a:rPr>
              <a:t>azanodiil</a:t>
            </a:r>
            <a:r>
              <a:rPr kumimoji="0" lang="es-ES" sz="1800" b="0" i="0" u="none" strike="noStrike" kern="1200" cap="none" spc="0" normalizeH="0" baseline="0" noProof="0" dirty="0">
                <a:ln>
                  <a:noFill/>
                </a:ln>
                <a:solidFill>
                  <a:prstClr val="black"/>
                </a:solidFill>
                <a:effectLst/>
                <a:uLnTx/>
                <a:uFillTx/>
                <a:latin typeface="Calibri"/>
                <a:ea typeface="+mn-ea"/>
                <a:cs typeface="+mn-cs"/>
              </a:rPr>
              <a:t>)bis(hexano-6,1-diil)bis(2-hexildecanoato) (ALC-0315)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2-[(</a:t>
            </a:r>
            <a:r>
              <a:rPr kumimoji="0" lang="es-ES" sz="1800" b="1" i="0" u="none" strike="noStrike" kern="1200" cap="none" spc="0" normalizeH="0" baseline="0" noProof="0" dirty="0" err="1">
                <a:ln>
                  <a:noFill/>
                </a:ln>
                <a:solidFill>
                  <a:prstClr val="black"/>
                </a:solidFill>
                <a:effectLst/>
                <a:uLnTx/>
                <a:uFillTx/>
                <a:latin typeface="Calibri"/>
                <a:ea typeface="+mn-ea"/>
                <a:cs typeface="+mn-cs"/>
              </a:rPr>
              <a:t>polietilenglicol</a:t>
            </a:r>
            <a:r>
              <a:rPr kumimoji="0" lang="es-ES" sz="1800" b="1" i="0" u="none" strike="noStrike" kern="1200" cap="none" spc="0" normalizeH="0" baseline="0" noProof="0" dirty="0">
                <a:ln>
                  <a:noFill/>
                </a:ln>
                <a:solidFill>
                  <a:prstClr val="black"/>
                </a:solidFill>
                <a:effectLst/>
                <a:uLnTx/>
                <a:uFillTx/>
                <a:latin typeface="Calibri"/>
                <a:ea typeface="+mn-ea"/>
                <a:cs typeface="+mn-cs"/>
              </a:rPr>
              <a:t>)-2000]-N,N-</a:t>
            </a:r>
            <a:r>
              <a:rPr kumimoji="0" lang="es-ES" sz="1800" b="1" i="0" u="none" strike="noStrike" kern="1200" cap="none" spc="0" normalizeH="0" baseline="0" noProof="0" dirty="0" err="1">
                <a:ln>
                  <a:noFill/>
                </a:ln>
                <a:solidFill>
                  <a:prstClr val="black"/>
                </a:solidFill>
                <a:effectLst/>
                <a:uLnTx/>
                <a:uFillTx/>
                <a:latin typeface="Calibri"/>
                <a:ea typeface="+mn-ea"/>
                <a:cs typeface="+mn-cs"/>
              </a:rPr>
              <a:t>ditetradecilacetamida</a:t>
            </a:r>
            <a:r>
              <a:rPr kumimoji="0" lang="es-ES" sz="1800" b="1" i="0" u="none" strike="noStrike" kern="1200" cap="none" spc="0" normalizeH="0" baseline="0" noProof="0" dirty="0">
                <a:ln>
                  <a:noFill/>
                </a:ln>
                <a:solidFill>
                  <a:prstClr val="black"/>
                </a:solidFill>
                <a:effectLst/>
                <a:uLnTx/>
                <a:uFillTx/>
                <a:latin typeface="Calibri"/>
                <a:ea typeface="+mn-ea"/>
                <a:cs typeface="+mn-cs"/>
              </a:rPr>
              <a:t> (ALC-0159)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1,2-diestearoil-sn-glicero-3-fosfocolina (DSPC)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Colesterol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Cloruro de potasio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err="1">
                <a:ln>
                  <a:noFill/>
                </a:ln>
                <a:solidFill>
                  <a:prstClr val="black"/>
                </a:solidFill>
                <a:effectLst/>
                <a:uLnTx/>
                <a:uFillTx/>
                <a:latin typeface="Calibri"/>
                <a:ea typeface="+mn-ea"/>
                <a:cs typeface="+mn-cs"/>
              </a:rPr>
              <a:t>Dihidrogenofosfato</a:t>
            </a:r>
            <a:r>
              <a:rPr kumimoji="0" lang="es-ES" sz="1800" b="0" i="0" u="none" strike="noStrike" kern="1200" cap="none" spc="0" normalizeH="0" baseline="0" noProof="0" dirty="0">
                <a:ln>
                  <a:noFill/>
                </a:ln>
                <a:solidFill>
                  <a:prstClr val="black"/>
                </a:solidFill>
                <a:effectLst/>
                <a:uLnTx/>
                <a:uFillTx/>
                <a:latin typeface="Calibri"/>
                <a:ea typeface="+mn-ea"/>
                <a:cs typeface="+mn-cs"/>
              </a:rPr>
              <a:t> de potasio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Cloruro de sodio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Fosfato de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disodio</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dihidrato</a:t>
            </a:r>
            <a:r>
              <a:rPr kumimoji="0" lang="es-E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Sacarosa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Agua para preparaciones inyectables </a:t>
            </a:r>
          </a:p>
        </p:txBody>
      </p:sp>
    </p:spTree>
    <p:extLst>
      <p:ext uri="{BB962C8B-B14F-4D97-AF65-F5344CB8AC3E}">
        <p14:creationId xmlns:p14="http://schemas.microsoft.com/office/powerpoint/2010/main" val="34211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FBCE9CA-B056-41FD-BF72-BF21B91D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616"/>
            <a:ext cx="12165338" cy="6589558"/>
          </a:xfrm>
          <a:prstGeom prst="rect">
            <a:avLst/>
          </a:prstGeom>
        </p:spPr>
      </p:pic>
      <p:sp>
        <p:nvSpPr>
          <p:cNvPr id="8" name="CuadroTexto 7">
            <a:extLst>
              <a:ext uri="{FF2B5EF4-FFF2-40B4-BE49-F238E27FC236}">
                <a16:creationId xmlns:a16="http://schemas.microsoft.com/office/drawing/2014/main" id="{D87D771D-2E4D-4FE7-A191-E3D28A8E7A7D}"/>
              </a:ext>
            </a:extLst>
          </p:cNvPr>
          <p:cNvSpPr txBox="1"/>
          <p:nvPr/>
        </p:nvSpPr>
        <p:spPr>
          <a:xfrm>
            <a:off x="0" y="-18472"/>
            <a:ext cx="12192000" cy="1148576"/>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uadroTexto 8">
            <a:extLst>
              <a:ext uri="{FF2B5EF4-FFF2-40B4-BE49-F238E27FC236}">
                <a16:creationId xmlns:a16="http://schemas.microsoft.com/office/drawing/2014/main" id="{473261D9-AE14-4A6F-97D2-AC5BD64F8CF5}"/>
              </a:ext>
            </a:extLst>
          </p:cNvPr>
          <p:cNvSpPr txBox="1"/>
          <p:nvPr/>
        </p:nvSpPr>
        <p:spPr>
          <a:xfrm>
            <a:off x="0" y="25108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uLnTx/>
                <a:uFillTx/>
                <a:latin typeface="Calibri"/>
                <a:ea typeface="+mn-ea"/>
                <a:cs typeface="+mn-cs"/>
              </a:rPr>
              <a:t>VACUNAS COVID</a:t>
            </a:r>
            <a:endParaRPr kumimoji="0" lang="es-E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id="{C3B6467A-8161-428C-902D-26CDCF2F42ED}"/>
              </a:ext>
            </a:extLst>
          </p:cNvPr>
          <p:cNvSpPr/>
          <p:nvPr/>
        </p:nvSpPr>
        <p:spPr>
          <a:xfrm>
            <a:off x="8826500" y="4660900"/>
            <a:ext cx="3338838" cy="2222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66F7E88E-D254-4AE3-BC65-79B073FA6CBC}"/>
              </a:ext>
            </a:extLst>
          </p:cNvPr>
          <p:cNvSpPr txBox="1"/>
          <p:nvPr/>
        </p:nvSpPr>
        <p:spPr>
          <a:xfrm>
            <a:off x="9258301" y="5285085"/>
            <a:ext cx="276448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Cuadro de grabación.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No poner nada en este espacio de todas las diapositivas.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6 Rectángulo"/>
          <p:cNvSpPr/>
          <p:nvPr/>
        </p:nvSpPr>
        <p:spPr>
          <a:xfrm>
            <a:off x="427511" y="1132474"/>
            <a:ext cx="36265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Comirnaty</a:t>
            </a:r>
            <a:r>
              <a:rPr kumimoji="0" lang="es-ES_tradnl"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s-ES_tradnl" sz="20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BioNTech</a:t>
            </a:r>
            <a:r>
              <a:rPr kumimoji="0" lang="es-ES_tradnl"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/Pfizer</a:t>
            </a:r>
            <a:r>
              <a:rPr kumimoji="0" lang="es-ES_tradnl" sz="1800" b="0" i="0" u="none" strike="noStrike" kern="1200" cap="none" spc="0" normalizeH="0" baseline="0" noProof="0" dirty="0">
                <a:ln>
                  <a:noFill/>
                </a:ln>
                <a:solidFill>
                  <a:prstClr val="black"/>
                </a:solidFill>
                <a:effectLst/>
                <a:uLnTx/>
                <a:uFillTx/>
                <a:latin typeface="Calibri"/>
                <a:ea typeface="+mn-ea"/>
                <a:cs typeface="+mn-cs"/>
              </a:rPr>
              <a:t>)</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2 Rectángulo"/>
          <p:cNvSpPr/>
          <p:nvPr/>
        </p:nvSpPr>
        <p:spPr>
          <a:xfrm>
            <a:off x="1031051" y="2048580"/>
            <a:ext cx="37290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a:ea typeface="+mn-ea"/>
                <a:cs typeface="+mn-cs"/>
              </a:rPr>
              <a:t>Aplicación Intramuscular en Deltoides</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3 Rectángulo"/>
          <p:cNvSpPr/>
          <p:nvPr/>
        </p:nvSpPr>
        <p:spPr>
          <a:xfrm>
            <a:off x="1031051" y="2584828"/>
            <a:ext cx="6096000" cy="203132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a:ea typeface="+mn-ea"/>
                <a:cs typeface="+mn-cs"/>
              </a:rPr>
              <a:t>Espera de </a:t>
            </a:r>
            <a:r>
              <a:rPr kumimoji="0" lang="es-ES_tradnl" sz="1800" b="0" i="0" u="none" strike="noStrike" kern="1200" cap="none" spc="0" normalizeH="0" baseline="0" noProof="0" dirty="0" smtClean="0">
                <a:ln>
                  <a:noFill/>
                </a:ln>
                <a:solidFill>
                  <a:prstClr val="black"/>
                </a:solidFill>
                <a:effectLst/>
                <a:uLnTx/>
                <a:uFillTx/>
                <a:latin typeface="Calibri"/>
                <a:ea typeface="+mn-ea"/>
                <a:cs typeface="+mn-cs"/>
              </a:rPr>
              <a:t>15 minutos </a:t>
            </a:r>
            <a:r>
              <a:rPr kumimoji="0" lang="es-ES_tradnl" sz="1800" b="0" i="0" u="none" strike="noStrike" kern="1200" cap="none" spc="0" normalizeH="0" baseline="0" noProof="0" dirty="0">
                <a:ln>
                  <a:noFill/>
                </a:ln>
                <a:solidFill>
                  <a:prstClr val="black"/>
                </a:solidFill>
                <a:effectLst/>
                <a:uLnTx/>
                <a:uFillTx/>
                <a:latin typeface="Calibri"/>
                <a:ea typeface="+mn-ea"/>
                <a:cs typeface="+mn-cs"/>
              </a:rPr>
              <a:t>en observación del paciente</a:t>
            </a:r>
            <a:r>
              <a:rPr kumimoji="0" lang="es-ES_tradnl" sz="1800" b="0" i="0" u="none" strike="noStrike" kern="1200" cap="none" spc="0" normalizeH="0" baseline="0" noProof="0" dirty="0" smtClean="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a:ea typeface="+mn-ea"/>
                <a:cs typeface="+mn-cs"/>
              </a:rPr>
              <a:t>Si el paciente ha tenido reacciones anafilácticas previas 30 minutos de </a:t>
            </a:r>
            <a:r>
              <a:rPr kumimoji="0" lang="es-ES_tradnl" sz="1800" b="0" i="0" u="none" strike="noStrike" kern="1200" cap="none" spc="0" normalizeH="0" baseline="0" noProof="0" dirty="0" smtClean="0">
                <a:ln>
                  <a:noFill/>
                </a:ln>
                <a:solidFill>
                  <a:prstClr val="black"/>
                </a:solidFill>
                <a:effectLst/>
                <a:uLnTx/>
                <a:uFillTx/>
                <a:latin typeface="Calibri"/>
                <a:ea typeface="+mn-ea"/>
                <a:cs typeface="+mn-cs"/>
              </a:rPr>
              <a:t>espera.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a:ea typeface="+mn-ea"/>
                <a:cs typeface="+mn-cs"/>
              </a:rPr>
              <a:t>Si el paciente sufre </a:t>
            </a:r>
            <a:r>
              <a:rPr kumimoji="0" lang="es-ES_tradnl" sz="1800" b="0" i="0" u="none" strike="noStrike" kern="1200" cap="none" spc="0" normalizeH="0" baseline="0" noProof="0" dirty="0" err="1">
                <a:ln>
                  <a:noFill/>
                </a:ln>
                <a:solidFill>
                  <a:prstClr val="black"/>
                </a:solidFill>
                <a:effectLst/>
                <a:uLnTx/>
                <a:uFillTx/>
                <a:latin typeface="Calibri"/>
                <a:ea typeface="+mn-ea"/>
                <a:cs typeface="+mn-cs"/>
              </a:rPr>
              <a:t>Mastocitosis</a:t>
            </a:r>
            <a:r>
              <a:rPr kumimoji="0" lang="es-ES_tradnl" sz="1800" b="0" i="0" u="none" strike="noStrike" kern="1200" cap="none" spc="0" normalizeH="0" baseline="0" noProof="0" dirty="0">
                <a:ln>
                  <a:noFill/>
                </a:ln>
                <a:solidFill>
                  <a:prstClr val="black"/>
                </a:solidFill>
                <a:effectLst/>
                <a:uLnTx/>
                <a:uFillTx/>
                <a:latin typeface="Calibri"/>
                <a:ea typeface="+mn-ea"/>
                <a:cs typeface="+mn-cs"/>
              </a:rPr>
              <a:t> </a:t>
            </a:r>
            <a:r>
              <a:rPr kumimoji="0" lang="es-ES_tradnl" sz="1800" b="0" i="0" u="none" strike="noStrike" kern="1200" cap="none" spc="0" normalizeH="0" baseline="0" noProof="0" dirty="0" smtClean="0">
                <a:ln>
                  <a:noFill/>
                </a:ln>
                <a:solidFill>
                  <a:prstClr val="black"/>
                </a:solidFill>
                <a:effectLst/>
                <a:uLnTx/>
                <a:uFillTx/>
                <a:latin typeface="Calibri"/>
                <a:ea typeface="+mn-ea"/>
                <a:cs typeface="+mn-cs"/>
              </a:rPr>
              <a:t> 45 </a:t>
            </a:r>
            <a:r>
              <a:rPr kumimoji="0" lang="es-ES_tradnl" sz="1800" b="0" i="0" u="none" strike="noStrike" kern="1200" cap="none" spc="0" normalizeH="0" baseline="0" noProof="0" dirty="0">
                <a:ln>
                  <a:noFill/>
                </a:ln>
                <a:solidFill>
                  <a:prstClr val="black"/>
                </a:solidFill>
                <a:effectLst/>
                <a:uLnTx/>
                <a:uFillTx/>
                <a:latin typeface="Calibri"/>
                <a:ea typeface="+mn-ea"/>
                <a:cs typeface="+mn-cs"/>
              </a:rPr>
              <a:t>minutos de espera en </a:t>
            </a:r>
            <a:r>
              <a:rPr kumimoji="0" lang="es-ES_tradnl" sz="1800" b="0" i="0" u="none" strike="noStrike" kern="1200" cap="none" spc="0" normalizeH="0" baseline="0" noProof="0" dirty="0" smtClean="0">
                <a:ln>
                  <a:noFill/>
                </a:ln>
                <a:solidFill>
                  <a:prstClr val="black"/>
                </a:solidFill>
                <a:effectLst/>
                <a:uLnTx/>
                <a:uFillTx/>
                <a:latin typeface="Calibri"/>
                <a:ea typeface="+mn-ea"/>
                <a:cs typeface="+mn-cs"/>
              </a:rPr>
              <a:t>observación.</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50218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FBCE9CA-B056-41FD-BF72-BF21B91D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616"/>
            <a:ext cx="12165338" cy="6589558"/>
          </a:xfrm>
          <a:prstGeom prst="rect">
            <a:avLst/>
          </a:prstGeom>
        </p:spPr>
      </p:pic>
      <p:sp>
        <p:nvSpPr>
          <p:cNvPr id="8" name="CuadroTexto 7">
            <a:extLst>
              <a:ext uri="{FF2B5EF4-FFF2-40B4-BE49-F238E27FC236}">
                <a16:creationId xmlns:a16="http://schemas.microsoft.com/office/drawing/2014/main" id="{D87D771D-2E4D-4FE7-A191-E3D28A8E7A7D}"/>
              </a:ext>
            </a:extLst>
          </p:cNvPr>
          <p:cNvSpPr txBox="1"/>
          <p:nvPr/>
        </p:nvSpPr>
        <p:spPr>
          <a:xfrm>
            <a:off x="0" y="-18472"/>
            <a:ext cx="12192000" cy="1148576"/>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uadroTexto 8">
            <a:extLst>
              <a:ext uri="{FF2B5EF4-FFF2-40B4-BE49-F238E27FC236}">
                <a16:creationId xmlns:a16="http://schemas.microsoft.com/office/drawing/2014/main" id="{473261D9-AE14-4A6F-97D2-AC5BD64F8CF5}"/>
              </a:ext>
            </a:extLst>
          </p:cNvPr>
          <p:cNvSpPr txBox="1"/>
          <p:nvPr/>
        </p:nvSpPr>
        <p:spPr>
          <a:xfrm>
            <a:off x="0" y="25108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uLnTx/>
                <a:uFillTx/>
                <a:latin typeface="Calibri"/>
                <a:ea typeface="+mn-ea"/>
                <a:cs typeface="+mn-cs"/>
              </a:rPr>
              <a:t>VACUNAS COVID</a:t>
            </a:r>
            <a:endParaRPr kumimoji="0" lang="es-E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id="{C3B6467A-8161-428C-902D-26CDCF2F42ED}"/>
              </a:ext>
            </a:extLst>
          </p:cNvPr>
          <p:cNvSpPr/>
          <p:nvPr/>
        </p:nvSpPr>
        <p:spPr>
          <a:xfrm>
            <a:off x="8826500" y="4660900"/>
            <a:ext cx="3338838" cy="2222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66F7E88E-D254-4AE3-BC65-79B073FA6CBC}"/>
              </a:ext>
            </a:extLst>
          </p:cNvPr>
          <p:cNvSpPr txBox="1"/>
          <p:nvPr/>
        </p:nvSpPr>
        <p:spPr>
          <a:xfrm>
            <a:off x="9258301" y="5285085"/>
            <a:ext cx="276448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Cuadro de grabación.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No poner nada en este espacio de todas las diapositivas.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6 Rectángulo"/>
          <p:cNvSpPr/>
          <p:nvPr/>
        </p:nvSpPr>
        <p:spPr>
          <a:xfrm>
            <a:off x="427511" y="1132474"/>
            <a:ext cx="1366080"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prstClr val="black"/>
                </a:solidFill>
                <a:effectLst/>
                <a:uLnTx/>
                <a:uFillTx/>
                <a:latin typeface="Calibri"/>
                <a:ea typeface="+mn-ea"/>
                <a:cs typeface="+mn-cs"/>
              </a:rPr>
              <a:t>Moderna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71"/>
            <a:ext cx="8837601" cy="678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676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FBCE9CA-B056-41FD-BF72-BF21B91D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2" y="251082"/>
            <a:ext cx="12165338" cy="6589558"/>
          </a:xfrm>
          <a:prstGeom prst="rect">
            <a:avLst/>
          </a:prstGeom>
        </p:spPr>
      </p:pic>
      <p:sp>
        <p:nvSpPr>
          <p:cNvPr id="8" name="CuadroTexto 7">
            <a:extLst>
              <a:ext uri="{FF2B5EF4-FFF2-40B4-BE49-F238E27FC236}">
                <a16:creationId xmlns:a16="http://schemas.microsoft.com/office/drawing/2014/main" id="{D87D771D-2E4D-4FE7-A191-E3D28A8E7A7D}"/>
              </a:ext>
            </a:extLst>
          </p:cNvPr>
          <p:cNvSpPr txBox="1"/>
          <p:nvPr/>
        </p:nvSpPr>
        <p:spPr>
          <a:xfrm>
            <a:off x="0" y="-18472"/>
            <a:ext cx="12192000" cy="1148576"/>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uadroTexto 8">
            <a:extLst>
              <a:ext uri="{FF2B5EF4-FFF2-40B4-BE49-F238E27FC236}">
                <a16:creationId xmlns:a16="http://schemas.microsoft.com/office/drawing/2014/main" id="{473261D9-AE14-4A6F-97D2-AC5BD64F8CF5}"/>
              </a:ext>
            </a:extLst>
          </p:cNvPr>
          <p:cNvSpPr txBox="1"/>
          <p:nvPr/>
        </p:nvSpPr>
        <p:spPr>
          <a:xfrm>
            <a:off x="0" y="25108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uLnTx/>
                <a:uFillTx/>
                <a:latin typeface="Calibri"/>
                <a:ea typeface="+mn-ea"/>
                <a:cs typeface="+mn-cs"/>
              </a:rPr>
              <a:t>VACUNAS COVID</a:t>
            </a:r>
            <a:endParaRPr kumimoji="0" lang="es-E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id="{C3B6467A-8161-428C-902D-26CDCF2F42ED}"/>
              </a:ext>
            </a:extLst>
          </p:cNvPr>
          <p:cNvSpPr/>
          <p:nvPr/>
        </p:nvSpPr>
        <p:spPr>
          <a:xfrm>
            <a:off x="8826500" y="4660900"/>
            <a:ext cx="3338838" cy="2222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66F7E88E-D254-4AE3-BC65-79B073FA6CBC}"/>
              </a:ext>
            </a:extLst>
          </p:cNvPr>
          <p:cNvSpPr txBox="1"/>
          <p:nvPr/>
        </p:nvSpPr>
        <p:spPr>
          <a:xfrm>
            <a:off x="9258301" y="5285085"/>
            <a:ext cx="276448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Cuadro de grabación.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No poner nada en este espacio de todas las diapositivas.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3 Rectángulo"/>
          <p:cNvSpPr/>
          <p:nvPr/>
        </p:nvSpPr>
        <p:spPr>
          <a:xfrm>
            <a:off x="0" y="1533909"/>
            <a:ext cx="10640544"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Trombocitopenia y alteraciones de la coagulación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Se ha observado muy raramente, una combinación de trombosis y trombocitopenia, en algunos casos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acompañada de hemorragia, tras la vacunación con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Vaxzevria</a:t>
            </a:r>
            <a:r>
              <a:rPr kumimoji="0" lang="es-ES" sz="1800" b="0" i="0" u="none" strike="noStrike" kern="1200" cap="none" spc="0" normalizeH="0" baseline="0" noProof="0" dirty="0">
                <a:ln>
                  <a:noFill/>
                </a:ln>
                <a:solidFill>
                  <a:prstClr val="black"/>
                </a:solidFill>
                <a:effectLst/>
                <a:uLnTx/>
                <a:uFillTx/>
                <a:latin typeface="Calibri"/>
                <a:ea typeface="+mn-ea"/>
                <a:cs typeface="+mn-cs"/>
              </a:rPr>
              <a:t>. Esto incluye </a:t>
            </a:r>
            <a:r>
              <a:rPr kumimoji="0" lang="es-ES" sz="1800" b="1" i="0" u="none" strike="noStrike" kern="1200" cap="none" spc="0" normalizeH="0" baseline="0" noProof="0" dirty="0">
                <a:ln>
                  <a:noFill/>
                </a:ln>
                <a:solidFill>
                  <a:prstClr val="black"/>
                </a:solidFill>
                <a:effectLst/>
                <a:uLnTx/>
                <a:uFillTx/>
                <a:latin typeface="Calibri"/>
                <a:ea typeface="+mn-ea"/>
                <a:cs typeface="+mn-cs"/>
              </a:rPr>
              <a:t>casos graves que 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presentan como trombosis venosa, incluyendo localizaciones inusuales como la trombosis de senos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venosos cerebrales, trombosis de venas </a:t>
            </a:r>
            <a:r>
              <a:rPr kumimoji="0" lang="es-ES" sz="1800" b="1" i="0" u="none" strike="noStrike" kern="1200" cap="none" spc="0" normalizeH="0" baseline="0" noProof="0" dirty="0" err="1">
                <a:ln>
                  <a:noFill/>
                </a:ln>
                <a:solidFill>
                  <a:prstClr val="black"/>
                </a:solidFill>
                <a:effectLst/>
                <a:uLnTx/>
                <a:uFillTx/>
                <a:latin typeface="Calibri"/>
                <a:ea typeface="+mn-ea"/>
                <a:cs typeface="+mn-cs"/>
              </a:rPr>
              <a:t>esplácnicas</a:t>
            </a:r>
            <a:r>
              <a:rPr kumimoji="0" lang="es-ES" sz="1800" b="1" i="0" u="none" strike="noStrike" kern="1200" cap="none" spc="0" normalizeH="0" baseline="0" noProof="0" dirty="0">
                <a:ln>
                  <a:noFill/>
                </a:ln>
                <a:solidFill>
                  <a:prstClr val="black"/>
                </a:solidFill>
                <a:effectLst/>
                <a:uLnTx/>
                <a:uFillTx/>
                <a:latin typeface="Calibri"/>
                <a:ea typeface="+mn-ea"/>
                <a:cs typeface="+mn-cs"/>
              </a:rPr>
              <a:t>, así como trombosis arterial, concomitantes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trombocitopenia.</a:t>
            </a:r>
            <a:r>
              <a:rPr kumimoji="0" lang="es-ES" sz="1800" b="0" i="0" u="none" strike="noStrike" kern="1200" cap="none" spc="0" normalizeH="0" baseline="0" noProof="0" dirty="0">
                <a:ln>
                  <a:noFill/>
                </a:ln>
                <a:solidFill>
                  <a:prstClr val="black"/>
                </a:solidFill>
                <a:effectLst/>
                <a:uLnTx/>
                <a:uFillTx/>
                <a:latin typeface="Calibri"/>
                <a:ea typeface="+mn-ea"/>
                <a:cs typeface="+mn-cs"/>
              </a:rPr>
              <a:t> Algunos casos tuvieron un desenlace fatal. La mayoría de estos casos ocurrieron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dentro de los primeros catorce días después de la vacunación </a:t>
            </a:r>
            <a:r>
              <a:rPr kumimoji="0" lang="es-ES" sz="1800" b="0" i="0" u="none" strike="noStrike" kern="1200" cap="none" spc="0" normalizeH="0" baseline="0" noProof="0" dirty="0">
                <a:ln>
                  <a:noFill/>
                </a:ln>
                <a:solidFill>
                  <a:prstClr val="black"/>
                </a:solidFill>
                <a:effectLst/>
                <a:uLnTx/>
                <a:uFillTx/>
                <a:latin typeface="Calibri"/>
                <a:ea typeface="+mn-ea"/>
                <a:cs typeface="+mn-cs"/>
              </a:rPr>
              <a:t>y se produjeron mayoritariamente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mujeres menores de 60 años de edad</a:t>
            </a:r>
            <a:r>
              <a:rPr kumimoji="0" lang="es-E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Los profesionales sanitarios deben estar alerta a los signos y síntomas de </a:t>
            </a:r>
            <a:r>
              <a:rPr kumimoji="0" lang="es-ES" sz="1800" b="0" i="0" u="none" strike="noStrike" kern="1200" cap="none" spc="0" normalizeH="0" baseline="0" noProof="0" dirty="0" err="1">
                <a:ln>
                  <a:noFill/>
                </a:ln>
                <a:solidFill>
                  <a:prstClr val="black"/>
                </a:solidFill>
                <a:effectLst/>
                <a:uLnTx/>
                <a:uFillTx/>
                <a:latin typeface="Calibri"/>
                <a:ea typeface="+mn-ea"/>
                <a:cs typeface="+mn-cs"/>
              </a:rPr>
              <a:t>tromboembolismo</a:t>
            </a:r>
            <a:r>
              <a:rPr kumimoji="0" lang="es-ES" sz="1800" b="0" i="0" u="none" strike="noStrike" kern="1200" cap="none" spc="0" normalizeH="0" baseline="0" noProof="0" dirty="0">
                <a:ln>
                  <a:noFill/>
                </a:ln>
                <a:solidFill>
                  <a:prstClr val="black"/>
                </a:solidFill>
                <a:effectLst/>
                <a:uLnTx/>
                <a:uFillTx/>
                <a:latin typeface="Calibri"/>
                <a:ea typeface="+mn-ea"/>
                <a:cs typeface="+mn-cs"/>
              </a:rPr>
              <a:t> y/o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trombocitopenia. Los vacunados deben ser instruidos para que busquen atención médica inmediata 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desarrollan síntomas como dificultad para respirar, dolor en el pecho, hinchazón de piernas, dolor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abdominal persistente después de la vacunación. Además, </a:t>
            </a:r>
            <a:endParaRPr kumimoji="0" lang="es-E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a:ea typeface="+mn-ea"/>
                <a:cs typeface="+mn-cs"/>
              </a:rPr>
              <a:t>cualquier </a:t>
            </a:r>
            <a:r>
              <a:rPr kumimoji="0" lang="es-ES" sz="1800" b="0" i="0" u="none" strike="noStrike" kern="1200" cap="none" spc="0" normalizeH="0" baseline="0" noProof="0" dirty="0">
                <a:ln>
                  <a:noFill/>
                </a:ln>
                <a:solidFill>
                  <a:prstClr val="black"/>
                </a:solidFill>
                <a:effectLst/>
                <a:uLnTx/>
                <a:uFillTx/>
                <a:latin typeface="Calibri"/>
                <a:ea typeface="+mn-ea"/>
                <a:cs typeface="+mn-cs"/>
              </a:rPr>
              <a:t>persona que después de </a:t>
            </a:r>
            <a:r>
              <a:rPr kumimoji="0" lang="es-ES" sz="1800" b="0" i="0" u="none" strike="noStrike" kern="1200" cap="none" spc="0" normalizeH="0" baseline="0" noProof="0" dirty="0" smtClean="0">
                <a:ln>
                  <a:noFill/>
                </a:ln>
                <a:solidFill>
                  <a:prstClr val="black"/>
                </a:solidFill>
                <a:effectLst/>
                <a:uLnTx/>
                <a:uFillTx/>
                <a:latin typeface="Calibri"/>
                <a:ea typeface="+mn-ea"/>
                <a:cs typeface="+mn-cs"/>
              </a:rPr>
              <a:t>la vacunación</a:t>
            </a:r>
            <a:r>
              <a:rPr kumimoji="0" lang="es-ES" sz="1800" b="0" i="0" u="none" strike="noStrike" kern="1200" cap="none" spc="0" normalizeH="0" baseline="0" noProof="0" dirty="0">
                <a:ln>
                  <a:noFill/>
                </a:ln>
                <a:solidFill>
                  <a:prstClr val="black"/>
                </a:solidFill>
                <a:effectLst/>
                <a:uLnTx/>
                <a:uFillTx/>
                <a:latin typeface="Calibri"/>
                <a:ea typeface="+mn-ea"/>
                <a:cs typeface="+mn-cs"/>
              </a:rPr>
              <a:t>, presente síntomas neurológicos, </a:t>
            </a:r>
            <a:endParaRPr kumimoji="0" lang="es-E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a:ea typeface="+mn-ea"/>
                <a:cs typeface="+mn-cs"/>
              </a:rPr>
              <a:t>como </a:t>
            </a:r>
            <a:r>
              <a:rPr kumimoji="0" lang="es-ES" sz="1800" b="0" i="0" u="none" strike="noStrike" kern="1200" cap="none" spc="0" normalizeH="0" baseline="0" noProof="0" dirty="0">
                <a:ln>
                  <a:noFill/>
                </a:ln>
                <a:solidFill>
                  <a:prstClr val="black"/>
                </a:solidFill>
                <a:effectLst/>
                <a:uLnTx/>
                <a:uFillTx/>
                <a:latin typeface="Calibri"/>
                <a:ea typeface="+mn-ea"/>
                <a:cs typeface="+mn-cs"/>
              </a:rPr>
              <a:t>dolores de cabeza intensos o persistentes o </a:t>
            </a:r>
            <a:r>
              <a:rPr kumimoji="0" lang="es-ES" sz="1800" b="0" i="0" u="none" strike="noStrike" kern="1200" cap="none" spc="0" normalizeH="0" baseline="0" noProof="0" dirty="0" smtClean="0">
                <a:ln>
                  <a:noFill/>
                </a:ln>
                <a:solidFill>
                  <a:prstClr val="black"/>
                </a:solidFill>
                <a:effectLst/>
                <a:uLnTx/>
                <a:uFillTx/>
                <a:latin typeface="Calibri"/>
                <a:ea typeface="+mn-ea"/>
                <a:cs typeface="+mn-cs"/>
              </a:rPr>
              <a:t>visión borrosa </a:t>
            </a:r>
            <a:r>
              <a:rPr kumimoji="0" lang="es-ES" sz="1800" b="0" i="0" u="none" strike="noStrike" kern="1200" cap="none" spc="0" normalizeH="0" baseline="0" noProof="0" dirty="0">
                <a:ln>
                  <a:noFill/>
                </a:ln>
                <a:solidFill>
                  <a:prstClr val="black"/>
                </a:solidFill>
                <a:effectLst/>
                <a:uLnTx/>
                <a:uFillTx/>
                <a:latin typeface="Calibri"/>
                <a:ea typeface="+mn-ea"/>
                <a:cs typeface="+mn-cs"/>
              </a:rPr>
              <a:t>o que </a:t>
            </a:r>
            <a:r>
              <a:rPr kumimoji="0" lang="es-ES" sz="1800" b="0" i="0" u="none" strike="noStrike" kern="1200" cap="none" spc="0" normalizeH="0" baseline="0" noProof="0" dirty="0" smtClean="0">
                <a:ln>
                  <a:noFill/>
                </a:ln>
                <a:solidFill>
                  <a:prstClr val="black"/>
                </a:solidFill>
                <a:effectLst/>
                <a:uLnTx/>
                <a:uFillTx/>
                <a:latin typeface="Calibri"/>
                <a:ea typeface="+mn-ea"/>
                <a:cs typeface="+mn-cs"/>
              </a:rPr>
              <a:t>experimente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a:ea typeface="+mn-ea"/>
                <a:cs typeface="+mn-cs"/>
              </a:rPr>
              <a:t>múltiples </a:t>
            </a:r>
            <a:r>
              <a:rPr kumimoji="0" lang="es-ES" sz="1800" b="0" i="0" u="none" strike="noStrike" kern="1200" cap="none" spc="0" normalizeH="0" baseline="0" noProof="0" dirty="0">
                <a:ln>
                  <a:noFill/>
                </a:ln>
                <a:solidFill>
                  <a:prstClr val="black"/>
                </a:solidFill>
                <a:effectLst/>
                <a:uLnTx/>
                <a:uFillTx/>
                <a:latin typeface="Calibri"/>
                <a:ea typeface="+mn-ea"/>
                <a:cs typeface="+mn-cs"/>
              </a:rPr>
              <a:t>pequeños hematomas en la piel (petequias) en un lugar diferente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al de la vacunación después de unos días, debe buscar atención médica inmediata.</a:t>
            </a:r>
          </a:p>
        </p:txBody>
      </p:sp>
      <p:sp>
        <p:nvSpPr>
          <p:cNvPr id="13" name="12 Rectángulo"/>
          <p:cNvSpPr/>
          <p:nvPr/>
        </p:nvSpPr>
        <p:spPr>
          <a:xfrm>
            <a:off x="0" y="1132474"/>
            <a:ext cx="3235570"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err="1" smtClean="0">
                <a:ln>
                  <a:noFill/>
                </a:ln>
                <a:solidFill>
                  <a:prstClr val="black"/>
                </a:solidFill>
                <a:effectLst/>
                <a:uLnTx/>
                <a:uFillTx/>
                <a:latin typeface="Calibri"/>
                <a:ea typeface="+mn-ea"/>
                <a:cs typeface="+mn-cs"/>
              </a:rPr>
              <a:t>Vaxzevria</a:t>
            </a:r>
            <a:r>
              <a:rPr kumimoji="0" lang="es-ES_tradnl" sz="2400" b="1" i="0" u="none" strike="noStrike" kern="1200" cap="none" spc="0" normalizeH="0" baseline="0" noProof="0" dirty="0" smtClean="0">
                <a:ln>
                  <a:noFill/>
                </a:ln>
                <a:solidFill>
                  <a:prstClr val="black"/>
                </a:solidFill>
                <a:effectLst/>
                <a:uLnTx/>
                <a:uFillTx/>
                <a:latin typeface="Calibri"/>
                <a:ea typeface="+mn-ea"/>
                <a:cs typeface="+mn-cs"/>
              </a:rPr>
              <a:t>/</a:t>
            </a:r>
            <a:r>
              <a:rPr kumimoji="0" lang="es-ES_tradnl" sz="2400" b="1" i="0" u="none" strike="noStrike" kern="1200" cap="none" spc="0" normalizeH="0" baseline="0" noProof="0" dirty="0" err="1" smtClean="0">
                <a:ln>
                  <a:noFill/>
                </a:ln>
                <a:solidFill>
                  <a:prstClr val="black"/>
                </a:solidFill>
                <a:effectLst/>
                <a:uLnTx/>
                <a:uFillTx/>
                <a:latin typeface="Calibri"/>
                <a:ea typeface="+mn-ea"/>
                <a:cs typeface="+mn-cs"/>
              </a:rPr>
              <a:t>AstraZeneca</a:t>
            </a:r>
            <a:endParaRPr kumimoji="0" lang="es-ES_tradnl"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2518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FBCE9CA-B056-41FD-BF72-BF21B91D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2" y="251082"/>
            <a:ext cx="12165338" cy="6589558"/>
          </a:xfrm>
          <a:prstGeom prst="rect">
            <a:avLst/>
          </a:prstGeom>
        </p:spPr>
      </p:pic>
      <p:sp>
        <p:nvSpPr>
          <p:cNvPr id="8" name="CuadroTexto 7">
            <a:extLst>
              <a:ext uri="{FF2B5EF4-FFF2-40B4-BE49-F238E27FC236}">
                <a16:creationId xmlns:a16="http://schemas.microsoft.com/office/drawing/2014/main" id="{D87D771D-2E4D-4FE7-A191-E3D28A8E7A7D}"/>
              </a:ext>
            </a:extLst>
          </p:cNvPr>
          <p:cNvSpPr txBox="1"/>
          <p:nvPr/>
        </p:nvSpPr>
        <p:spPr>
          <a:xfrm>
            <a:off x="0" y="-18472"/>
            <a:ext cx="12192000" cy="1148576"/>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uadroTexto 8">
            <a:extLst>
              <a:ext uri="{FF2B5EF4-FFF2-40B4-BE49-F238E27FC236}">
                <a16:creationId xmlns:a16="http://schemas.microsoft.com/office/drawing/2014/main" id="{473261D9-AE14-4A6F-97D2-AC5BD64F8CF5}"/>
              </a:ext>
            </a:extLst>
          </p:cNvPr>
          <p:cNvSpPr txBox="1"/>
          <p:nvPr/>
        </p:nvSpPr>
        <p:spPr>
          <a:xfrm>
            <a:off x="0" y="25108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uLnTx/>
                <a:uFillTx/>
                <a:latin typeface="Calibri"/>
                <a:ea typeface="+mn-ea"/>
                <a:cs typeface="+mn-cs"/>
              </a:rPr>
              <a:t>VACUNAS COVID</a:t>
            </a:r>
            <a:endParaRPr kumimoji="0" lang="es-E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id="{C3B6467A-8161-428C-902D-26CDCF2F42ED}"/>
              </a:ext>
            </a:extLst>
          </p:cNvPr>
          <p:cNvSpPr/>
          <p:nvPr/>
        </p:nvSpPr>
        <p:spPr>
          <a:xfrm>
            <a:off x="8826500" y="4660900"/>
            <a:ext cx="3338838" cy="2222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66F7E88E-D254-4AE3-BC65-79B073FA6CBC}"/>
              </a:ext>
            </a:extLst>
          </p:cNvPr>
          <p:cNvSpPr txBox="1"/>
          <p:nvPr/>
        </p:nvSpPr>
        <p:spPr>
          <a:xfrm>
            <a:off x="9258301" y="5285085"/>
            <a:ext cx="276448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Cuadro de grabación.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No poner nada en este espacio de todas las diapositivas.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08" t="12171" r="73038" b="25783"/>
          <a:stretch/>
        </p:blipFill>
        <p:spPr bwMode="auto">
          <a:xfrm>
            <a:off x="836015" y="1219198"/>
            <a:ext cx="5388939" cy="477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Pfizer, Moderna, AstraZeneca y Janssen: Diferencias y efectos secundarios  de las vacuna aprobadas en Españ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4955" y="1749756"/>
            <a:ext cx="4700954" cy="2629169"/>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7946213" y="1773088"/>
            <a:ext cx="1432187" cy="369332"/>
          </a:xfrm>
          <a:prstGeom prst="rect">
            <a:avLst/>
          </a:prstGeom>
          <a:solidFill>
            <a:schemeClr val="accent1">
              <a:lumMod val="60000"/>
              <a:lumOff val="4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prstClr val="black"/>
                </a:solidFill>
                <a:effectLst/>
                <a:uLnTx/>
                <a:uFillTx/>
                <a:latin typeface="Calibri"/>
                <a:ea typeface="+mn-ea"/>
                <a:cs typeface="+mn-cs"/>
              </a:rPr>
              <a:t>EFECTIVIDAD</a:t>
            </a:r>
            <a:endParaRPr kumimoji="0" lang="es-E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4356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FBCE9CA-B056-41FD-BF72-BF21B91D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616"/>
            <a:ext cx="12165338" cy="6589558"/>
          </a:xfrm>
          <a:prstGeom prst="rect">
            <a:avLst/>
          </a:prstGeom>
        </p:spPr>
      </p:pic>
      <p:sp>
        <p:nvSpPr>
          <p:cNvPr id="8" name="CuadroTexto 7">
            <a:extLst>
              <a:ext uri="{FF2B5EF4-FFF2-40B4-BE49-F238E27FC236}">
                <a16:creationId xmlns:a16="http://schemas.microsoft.com/office/drawing/2014/main" id="{D87D771D-2E4D-4FE7-A191-E3D28A8E7A7D}"/>
              </a:ext>
            </a:extLst>
          </p:cNvPr>
          <p:cNvSpPr txBox="1"/>
          <p:nvPr/>
        </p:nvSpPr>
        <p:spPr>
          <a:xfrm>
            <a:off x="0" y="-18472"/>
            <a:ext cx="12192000" cy="1148576"/>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uadroTexto 8">
            <a:extLst>
              <a:ext uri="{FF2B5EF4-FFF2-40B4-BE49-F238E27FC236}">
                <a16:creationId xmlns:a16="http://schemas.microsoft.com/office/drawing/2014/main" id="{473261D9-AE14-4A6F-97D2-AC5BD64F8CF5}"/>
              </a:ext>
            </a:extLst>
          </p:cNvPr>
          <p:cNvSpPr txBox="1"/>
          <p:nvPr/>
        </p:nvSpPr>
        <p:spPr>
          <a:xfrm>
            <a:off x="0" y="25108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uLnTx/>
                <a:uFillTx/>
                <a:latin typeface="Calibri"/>
                <a:ea typeface="+mn-ea"/>
                <a:cs typeface="+mn-cs"/>
              </a:rPr>
              <a:t>VACUNAS COVID</a:t>
            </a:r>
            <a:endParaRPr kumimoji="0" lang="es-E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id="{C3B6467A-8161-428C-902D-26CDCF2F42ED}"/>
              </a:ext>
            </a:extLst>
          </p:cNvPr>
          <p:cNvSpPr/>
          <p:nvPr/>
        </p:nvSpPr>
        <p:spPr>
          <a:xfrm>
            <a:off x="8826500" y="4660900"/>
            <a:ext cx="3338838" cy="2222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66F7E88E-D254-4AE3-BC65-79B073FA6CBC}"/>
              </a:ext>
            </a:extLst>
          </p:cNvPr>
          <p:cNvSpPr txBox="1"/>
          <p:nvPr/>
        </p:nvSpPr>
        <p:spPr>
          <a:xfrm>
            <a:off x="9258301" y="5285085"/>
            <a:ext cx="276448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Cuadro de grabación.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No poner nada en este espacio de todas las diapositivas.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074" name="Picture 2" descr="https://unioncommunitycare.org/wp-content/uploads/2021/04/union_cc_covid_vaccine_4_21_spa.jpg"/>
          <p:cNvPicPr>
            <a:picLocks noChangeAspect="1" noChangeArrowheads="1"/>
          </p:cNvPicPr>
          <p:nvPr/>
        </p:nvPicPr>
        <p:blipFill rotWithShape="1">
          <a:blip r:embed="rId3">
            <a:extLst>
              <a:ext uri="{28A0092B-C50C-407E-A947-70E740481C1C}">
                <a14:useLocalDpi xmlns:a14="http://schemas.microsoft.com/office/drawing/2010/main" val="0"/>
              </a:ext>
            </a:extLst>
          </a:blip>
          <a:srcRect l="4713" r="6211" b="21526"/>
          <a:stretch/>
        </p:blipFill>
        <p:spPr bwMode="auto">
          <a:xfrm>
            <a:off x="179348" y="1206869"/>
            <a:ext cx="5237019" cy="488412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5744308" y="1347374"/>
            <a:ext cx="65619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a:ea typeface="+mn-ea"/>
                <a:cs typeface="+mn-cs"/>
              </a:rPr>
              <a:t>NO AFECTA  A PRUEBAS DIAGNOSTICAS COVID: Antígenos  y PCR</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3 Rectángulo"/>
          <p:cNvSpPr/>
          <p:nvPr/>
        </p:nvSpPr>
        <p:spPr>
          <a:xfrm>
            <a:off x="5827064" y="1919627"/>
            <a:ext cx="56725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a:ea typeface="+mn-ea"/>
                <a:cs typeface="+mn-cs"/>
              </a:rPr>
              <a:t>Los Anticuerpos (</a:t>
            </a:r>
            <a:r>
              <a:rPr kumimoji="0" lang="es-ES_tradnl" sz="1800" b="0" i="0" u="none" strike="noStrike" kern="1200" cap="none" spc="0" normalizeH="0" baseline="0" noProof="0" dirty="0" err="1">
                <a:ln>
                  <a:noFill/>
                </a:ln>
                <a:solidFill>
                  <a:prstClr val="black"/>
                </a:solidFill>
                <a:effectLst/>
                <a:uLnTx/>
                <a:uFillTx/>
                <a:latin typeface="Calibri"/>
                <a:ea typeface="+mn-ea"/>
                <a:cs typeface="+mn-cs"/>
              </a:rPr>
              <a:t>IgG</a:t>
            </a:r>
            <a:r>
              <a:rPr kumimoji="0" lang="es-ES_tradnl" sz="1800" b="0" i="0" u="none" strike="noStrike" kern="1200" cap="none" spc="0" normalizeH="0" baseline="0" noProof="0" dirty="0">
                <a:ln>
                  <a:noFill/>
                </a:ln>
                <a:solidFill>
                  <a:prstClr val="black"/>
                </a:solidFill>
                <a:effectLst/>
                <a:uLnTx/>
                <a:uFillTx/>
                <a:latin typeface="Calibri"/>
                <a:ea typeface="+mn-ea"/>
                <a:cs typeface="+mn-cs"/>
              </a:rPr>
              <a:t>) COVID se elevaran con la vacunación</a:t>
            </a:r>
          </a:p>
        </p:txBody>
      </p:sp>
    </p:spTree>
    <p:extLst>
      <p:ext uri="{BB962C8B-B14F-4D97-AF65-F5344CB8AC3E}">
        <p14:creationId xmlns:p14="http://schemas.microsoft.com/office/powerpoint/2010/main" val="3526231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768" t="24079" r="32910" b="44045"/>
          <a:stretch/>
        </p:blipFill>
        <p:spPr bwMode="auto">
          <a:xfrm>
            <a:off x="2495601" y="1268760"/>
            <a:ext cx="6283669" cy="4536504"/>
          </a:xfrm>
          <a:prstGeom prst="rect">
            <a:avLst/>
          </a:prstGeom>
          <a:solidFill>
            <a:schemeClr val="accent1">
              <a:lumMod val="20000"/>
              <a:lumOff val="80000"/>
            </a:schemeClr>
          </a:solidFill>
          <a:ln>
            <a:noFill/>
          </a:ln>
          <a:effectLst/>
        </p:spPr>
      </p:pic>
      <p:sp>
        <p:nvSpPr>
          <p:cNvPr id="3" name="2 Rectángulo"/>
          <p:cNvSpPr/>
          <p:nvPr/>
        </p:nvSpPr>
        <p:spPr>
          <a:xfrm>
            <a:off x="2855640" y="2348880"/>
            <a:ext cx="4572000" cy="369332"/>
          </a:xfrm>
          <a:prstGeom prst="rect">
            <a:avLst/>
          </a:prstGeom>
        </p:spPr>
        <p:txBody>
          <a:bodyPr>
            <a:spAutoFit/>
          </a:bodyPr>
          <a:lstStyle/>
          <a:p>
            <a:r>
              <a:rPr lang="es-ES_tradnl" dirty="0">
                <a:solidFill>
                  <a:srgbClr val="FF0000"/>
                </a:solidFill>
                <a:latin typeface="Arial"/>
              </a:rPr>
              <a:t>_________________________________</a:t>
            </a:r>
          </a:p>
        </p:txBody>
      </p:sp>
      <p:sp>
        <p:nvSpPr>
          <p:cNvPr id="4" name="3 Rectángulo"/>
          <p:cNvSpPr/>
          <p:nvPr/>
        </p:nvSpPr>
        <p:spPr>
          <a:xfrm>
            <a:off x="2711624" y="4077072"/>
            <a:ext cx="4572000" cy="369332"/>
          </a:xfrm>
          <a:prstGeom prst="rect">
            <a:avLst/>
          </a:prstGeom>
        </p:spPr>
        <p:txBody>
          <a:bodyPr>
            <a:spAutoFit/>
          </a:bodyPr>
          <a:lstStyle/>
          <a:p>
            <a:r>
              <a:rPr lang="es-ES_tradnl" dirty="0">
                <a:solidFill>
                  <a:srgbClr val="FF0000"/>
                </a:solidFill>
                <a:latin typeface="Arial"/>
              </a:rPr>
              <a:t>_____________________</a:t>
            </a:r>
          </a:p>
        </p:txBody>
      </p:sp>
    </p:spTree>
    <p:extLst>
      <p:ext uri="{BB962C8B-B14F-4D97-AF65-F5344CB8AC3E}">
        <p14:creationId xmlns:p14="http://schemas.microsoft.com/office/powerpoint/2010/main" val="2203071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43100" y="1811215"/>
            <a:ext cx="4713310" cy="1323439"/>
          </a:xfrm>
          <a:prstGeom prst="rect">
            <a:avLst/>
          </a:prstGeom>
        </p:spPr>
        <p:txBody>
          <a:bodyPr wrap="square">
            <a:spAutoFit/>
          </a:bodyPr>
          <a:lstStyle/>
          <a:p>
            <a:r>
              <a:rPr lang="es-ES" sz="8000" dirty="0" smtClean="0"/>
              <a:t>¡Gracias!</a:t>
            </a:r>
            <a:endParaRPr lang="es-ES" sz="8000" dirty="0"/>
          </a:p>
        </p:txBody>
      </p:sp>
      <p:sp>
        <p:nvSpPr>
          <p:cNvPr id="6" name="Rectángulo 5"/>
          <p:cNvSpPr/>
          <p:nvPr/>
        </p:nvSpPr>
        <p:spPr>
          <a:xfrm>
            <a:off x="1693984" y="3233200"/>
            <a:ext cx="6940061" cy="2031325"/>
          </a:xfrm>
          <a:prstGeom prst="rect">
            <a:avLst/>
          </a:prstGeom>
        </p:spPr>
        <p:txBody>
          <a:bodyPr wrap="square">
            <a:spAutoFit/>
          </a:bodyPr>
          <a:lstStyle/>
          <a:p>
            <a:endParaRPr lang="es-ES" dirty="0" smtClean="0"/>
          </a:p>
          <a:p>
            <a:r>
              <a:rPr lang="es-ES" dirty="0" smtClean="0"/>
              <a:t>Futuro:</a:t>
            </a:r>
          </a:p>
          <a:p>
            <a:r>
              <a:rPr lang="es-ES" dirty="0" smtClean="0"/>
              <a:t>      *</a:t>
            </a:r>
            <a:r>
              <a:rPr lang="es-ES" baseline="0" dirty="0" smtClean="0"/>
              <a:t> Covid  + Gripe  (estacional ? Para ciertos grupos de edad)</a:t>
            </a:r>
          </a:p>
          <a:p>
            <a:endParaRPr lang="es-ES" baseline="0" dirty="0" smtClean="0"/>
          </a:p>
          <a:p>
            <a:r>
              <a:rPr lang="es-ES" baseline="0" dirty="0" smtClean="0"/>
              <a:t>      *  Neumococo Conjugada (&gt;20 serotipos)</a:t>
            </a:r>
          </a:p>
          <a:p>
            <a:endParaRPr lang="es-ES" baseline="0" dirty="0" smtClean="0"/>
          </a:p>
          <a:p>
            <a:r>
              <a:rPr lang="es-ES" baseline="0" dirty="0" smtClean="0"/>
              <a:t>      *  Vacuna del VIH</a:t>
            </a:r>
            <a:endParaRPr lang="es-ES" dirty="0"/>
          </a:p>
        </p:txBody>
      </p:sp>
    </p:spTree>
    <p:extLst>
      <p:ext uri="{BB962C8B-B14F-4D97-AF65-F5344CB8AC3E}">
        <p14:creationId xmlns:p14="http://schemas.microsoft.com/office/powerpoint/2010/main" val="157091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53" t="8984" r="32812" b="48731"/>
          <a:stretch/>
        </p:blipFill>
        <p:spPr bwMode="auto">
          <a:xfrm>
            <a:off x="3215681" y="1052737"/>
            <a:ext cx="5347693" cy="513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435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172" t="15137" r="32734" b="15625"/>
          <a:stretch/>
        </p:blipFill>
        <p:spPr bwMode="auto">
          <a:xfrm>
            <a:off x="3647729" y="0"/>
            <a:ext cx="4400551" cy="6753226"/>
          </a:xfrm>
          <a:prstGeom prst="rect">
            <a:avLst/>
          </a:prstGeom>
          <a:solidFill>
            <a:schemeClr val="tx2">
              <a:lumMod val="60000"/>
              <a:lumOff val="40000"/>
            </a:schemeClr>
          </a:solidFill>
          <a:ln>
            <a:noFill/>
          </a:ln>
          <a:effectLst/>
        </p:spPr>
      </p:pic>
      <p:sp useBgFill="1">
        <p:nvSpPr>
          <p:cNvPr id="2" name="1 Rectángulo"/>
          <p:cNvSpPr/>
          <p:nvPr/>
        </p:nvSpPr>
        <p:spPr>
          <a:xfrm>
            <a:off x="6672065" y="5661248"/>
            <a:ext cx="787845" cy="369332"/>
          </a:xfrm>
          <a:prstGeom prst="rect">
            <a:avLst/>
          </a:prstGeom>
        </p:spPr>
        <p:txBody>
          <a:bodyPr wrap="square">
            <a:spAutoFit/>
          </a:bodyPr>
          <a:lstStyle/>
          <a:p>
            <a:r>
              <a:rPr lang="es-ES_tradnl" dirty="0"/>
              <a:t>13 V</a:t>
            </a:r>
          </a:p>
        </p:txBody>
      </p:sp>
      <p:sp useBgFill="1">
        <p:nvSpPr>
          <p:cNvPr id="3" name="2 Rectángulo"/>
          <p:cNvSpPr/>
          <p:nvPr/>
        </p:nvSpPr>
        <p:spPr>
          <a:xfrm>
            <a:off x="6621964" y="4580925"/>
            <a:ext cx="787845" cy="369332"/>
          </a:xfrm>
          <a:prstGeom prst="rect">
            <a:avLst/>
          </a:prstGeom>
        </p:spPr>
        <p:txBody>
          <a:bodyPr wrap="square">
            <a:spAutoFit/>
          </a:bodyPr>
          <a:lstStyle/>
          <a:p>
            <a:r>
              <a:rPr lang="es-ES_tradnl" dirty="0"/>
              <a:t>23 V</a:t>
            </a:r>
          </a:p>
        </p:txBody>
      </p:sp>
    </p:spTree>
    <p:extLst>
      <p:ext uri="{BB962C8B-B14F-4D97-AF65-F5344CB8AC3E}">
        <p14:creationId xmlns:p14="http://schemas.microsoft.com/office/powerpoint/2010/main" val="192664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328" t="9277" r="32735" b="46094"/>
          <a:stretch/>
        </p:blipFill>
        <p:spPr bwMode="auto">
          <a:xfrm>
            <a:off x="1524001" y="757488"/>
            <a:ext cx="4381501" cy="435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093" t="18750" r="32423" b="42090"/>
          <a:stretch/>
        </p:blipFill>
        <p:spPr bwMode="auto">
          <a:xfrm>
            <a:off x="5905502" y="757488"/>
            <a:ext cx="4448175" cy="440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535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31504" y="260648"/>
            <a:ext cx="8640960" cy="3970318"/>
          </a:xfrm>
          <a:prstGeom prst="rect">
            <a:avLst/>
          </a:prstGeom>
        </p:spPr>
        <p:txBody>
          <a:bodyPr wrap="square">
            <a:spAutoFit/>
          </a:bodyPr>
          <a:lstStyle/>
          <a:p>
            <a:endParaRPr lang="es-ES_tradnl" dirty="0">
              <a:solidFill>
                <a:prstClr val="white"/>
              </a:solidFill>
              <a:latin typeface="Arial"/>
            </a:endParaRPr>
          </a:p>
          <a:p>
            <a:r>
              <a:rPr lang="pt-BR" b="1" dirty="0">
                <a:solidFill>
                  <a:prstClr val="white"/>
                </a:solidFill>
                <a:latin typeface="Arial"/>
              </a:rPr>
              <a:t>Difteria, tétanos, </a:t>
            </a:r>
            <a:r>
              <a:rPr lang="pt-BR" b="1" dirty="0" err="1">
                <a:solidFill>
                  <a:prstClr val="white"/>
                </a:solidFill>
                <a:latin typeface="Arial"/>
              </a:rPr>
              <a:t>tosferina</a:t>
            </a:r>
            <a:r>
              <a:rPr lang="pt-BR" b="1" dirty="0">
                <a:solidFill>
                  <a:prstClr val="white"/>
                </a:solidFill>
                <a:latin typeface="Arial"/>
              </a:rPr>
              <a:t> (</a:t>
            </a:r>
            <a:r>
              <a:rPr lang="pt-BR" b="1" dirty="0" err="1">
                <a:solidFill>
                  <a:prstClr val="white"/>
                </a:solidFill>
                <a:latin typeface="Arial"/>
              </a:rPr>
              <a:t>Td</a:t>
            </a:r>
            <a:r>
              <a:rPr lang="pt-BR" b="1" dirty="0">
                <a:solidFill>
                  <a:prstClr val="white"/>
                </a:solidFill>
                <a:latin typeface="Arial"/>
              </a:rPr>
              <a:t>, </a:t>
            </a:r>
            <a:r>
              <a:rPr lang="pt-BR" b="1" dirty="0" err="1">
                <a:solidFill>
                  <a:prstClr val="white"/>
                </a:solidFill>
                <a:latin typeface="Arial"/>
              </a:rPr>
              <a:t>dTpa</a:t>
            </a:r>
            <a:r>
              <a:rPr lang="pt-BR" b="1" dirty="0">
                <a:solidFill>
                  <a:prstClr val="white"/>
                </a:solidFill>
                <a:latin typeface="Arial"/>
              </a:rPr>
              <a:t>) </a:t>
            </a:r>
          </a:p>
          <a:p>
            <a:endParaRPr lang="pt-BR" dirty="0">
              <a:solidFill>
                <a:prstClr val="white"/>
              </a:solidFill>
              <a:latin typeface="Arial"/>
            </a:endParaRPr>
          </a:p>
          <a:p>
            <a:r>
              <a:rPr lang="es-ES_tradnl" dirty="0">
                <a:solidFill>
                  <a:prstClr val="white"/>
                </a:solidFill>
                <a:latin typeface="Arial"/>
              </a:rPr>
              <a:t>Información general: </a:t>
            </a:r>
          </a:p>
          <a:p>
            <a:r>
              <a:rPr lang="es-ES" dirty="0">
                <a:solidFill>
                  <a:prstClr val="white"/>
                </a:solidFill>
                <a:latin typeface="Arial"/>
              </a:rPr>
              <a:t>	Verificar el estado de vacunación previo y valorar el riesgo individual de tétanos antes de iniciar o completar una pauta de </a:t>
            </a:r>
            <a:r>
              <a:rPr lang="es-ES" dirty="0" err="1">
                <a:solidFill>
                  <a:prstClr val="white"/>
                </a:solidFill>
                <a:latin typeface="Arial"/>
              </a:rPr>
              <a:t>primovacunación</a:t>
            </a:r>
            <a:r>
              <a:rPr lang="es-ES" dirty="0">
                <a:solidFill>
                  <a:prstClr val="white"/>
                </a:solidFill>
                <a:latin typeface="Arial"/>
              </a:rPr>
              <a:t> con </a:t>
            </a:r>
            <a:r>
              <a:rPr lang="es-ES" b="1" dirty="0" err="1">
                <a:solidFill>
                  <a:prstClr val="white"/>
                </a:solidFill>
                <a:latin typeface="Arial"/>
              </a:rPr>
              <a:t>Td</a:t>
            </a:r>
            <a:r>
              <a:rPr lang="es-ES" b="1" dirty="0">
                <a:solidFill>
                  <a:prstClr val="white"/>
                </a:solidFill>
                <a:latin typeface="Arial"/>
              </a:rPr>
              <a:t> </a:t>
            </a:r>
            <a:r>
              <a:rPr lang="es-ES" dirty="0">
                <a:solidFill>
                  <a:prstClr val="white"/>
                </a:solidFill>
                <a:latin typeface="Arial"/>
              </a:rPr>
              <a:t>en personas adultas. </a:t>
            </a:r>
          </a:p>
          <a:p>
            <a:r>
              <a:rPr lang="es-ES" dirty="0">
                <a:solidFill>
                  <a:prstClr val="white"/>
                </a:solidFill>
                <a:latin typeface="Arial"/>
              </a:rPr>
              <a:t>	El contacto con los servicios sanitarios, incluyendo los de prevención de riesgos laborales, se utilizará para revisar el estado de vacunación previo frente a tétanos y, en caso necesario, se vacunará con </a:t>
            </a:r>
            <a:r>
              <a:rPr lang="es-ES" dirty="0" err="1">
                <a:solidFill>
                  <a:prstClr val="white"/>
                </a:solidFill>
                <a:latin typeface="Arial"/>
              </a:rPr>
              <a:t>Td</a:t>
            </a:r>
            <a:r>
              <a:rPr lang="es-ES" dirty="0">
                <a:solidFill>
                  <a:prstClr val="white"/>
                </a:solidFill>
                <a:latin typeface="Arial"/>
              </a:rPr>
              <a:t> hasta completar 5 dosis frente a tétanos. </a:t>
            </a:r>
          </a:p>
          <a:p>
            <a:r>
              <a:rPr lang="es-ES_tradnl" dirty="0">
                <a:solidFill>
                  <a:prstClr val="white"/>
                </a:solidFill>
                <a:latin typeface="Arial"/>
              </a:rPr>
              <a:t>Población de riesgo: </a:t>
            </a:r>
          </a:p>
          <a:p>
            <a:r>
              <a:rPr lang="es-ES" b="1" dirty="0">
                <a:solidFill>
                  <a:prstClr val="white"/>
                </a:solidFill>
                <a:latin typeface="Arial"/>
              </a:rPr>
              <a:t>	Embarazadas: </a:t>
            </a:r>
            <a:r>
              <a:rPr lang="es-ES" dirty="0">
                <a:solidFill>
                  <a:prstClr val="white"/>
                </a:solidFill>
                <a:latin typeface="Arial"/>
              </a:rPr>
              <a:t>1 dosis de </a:t>
            </a:r>
            <a:r>
              <a:rPr lang="es-ES" b="1" dirty="0" err="1">
                <a:solidFill>
                  <a:prstClr val="white"/>
                </a:solidFill>
                <a:latin typeface="Arial"/>
              </a:rPr>
              <a:t>dTpa</a:t>
            </a:r>
            <a:r>
              <a:rPr lang="es-ES" b="1" dirty="0">
                <a:solidFill>
                  <a:prstClr val="white"/>
                </a:solidFill>
                <a:latin typeface="Arial"/>
              </a:rPr>
              <a:t> </a:t>
            </a:r>
            <a:r>
              <a:rPr lang="es-ES" dirty="0">
                <a:solidFill>
                  <a:prstClr val="white"/>
                </a:solidFill>
                <a:latin typeface="Arial"/>
              </a:rPr>
              <a:t>en cada embarazo, entre la 27 y la 36 semana de gestación. </a:t>
            </a:r>
            <a:endParaRPr lang="es-ES_tradnl" dirty="0">
              <a:solidFill>
                <a:prstClr val="white"/>
              </a:solidFill>
              <a:latin typeface="Arial"/>
            </a:endParaRPr>
          </a:p>
        </p:txBody>
      </p:sp>
      <p:sp>
        <p:nvSpPr>
          <p:cNvPr id="3" name="2 Rectángulo"/>
          <p:cNvSpPr/>
          <p:nvPr/>
        </p:nvSpPr>
        <p:spPr>
          <a:xfrm>
            <a:off x="1703512" y="4725144"/>
            <a:ext cx="8856984" cy="1754326"/>
          </a:xfrm>
          <a:prstGeom prst="rect">
            <a:avLst/>
          </a:prstGeom>
        </p:spPr>
        <p:txBody>
          <a:bodyPr wrap="square">
            <a:spAutoFit/>
          </a:bodyPr>
          <a:lstStyle/>
          <a:p>
            <a:r>
              <a:rPr lang="es-ES_tradnl" dirty="0">
                <a:solidFill>
                  <a:prstClr val="white"/>
                </a:solidFill>
                <a:latin typeface="Arial"/>
              </a:rPr>
              <a:t>Con 3 – 6 dosis se da por bien vacunado. </a:t>
            </a:r>
          </a:p>
          <a:p>
            <a:r>
              <a:rPr lang="es-ES_tradnl" dirty="0">
                <a:solidFill>
                  <a:prstClr val="white"/>
                </a:solidFill>
                <a:latin typeface="Arial"/>
              </a:rPr>
              <a:t>Sin registros (no vacunados) 3 dosis (pauta 0 – 1 – 6  o 12 meses) se podrá vacunar cada 10 años recuerdo hasta 5 dosis.</a:t>
            </a:r>
          </a:p>
          <a:p>
            <a:r>
              <a:rPr lang="es-ES_tradnl" dirty="0">
                <a:solidFill>
                  <a:prstClr val="white"/>
                </a:solidFill>
                <a:latin typeface="Arial"/>
              </a:rPr>
              <a:t>Las heridas </a:t>
            </a:r>
            <a:r>
              <a:rPr lang="es-ES_tradnl" dirty="0" err="1">
                <a:solidFill>
                  <a:prstClr val="white"/>
                </a:solidFill>
                <a:latin typeface="Arial"/>
              </a:rPr>
              <a:t>tetanígenas</a:t>
            </a:r>
            <a:r>
              <a:rPr lang="es-ES_tradnl" dirty="0">
                <a:solidFill>
                  <a:prstClr val="white"/>
                </a:solidFill>
                <a:latin typeface="Arial"/>
              </a:rPr>
              <a:t> aún estando bien vacunados se deben vacunar y valorar gammaglobulina (QUEMADURAS PROFUNDAS, MORDEDURAS, HERIDAS CON TIERRA O CUERPOS EXTRAÑOS, FRACTURAS ABIERTAS…)</a:t>
            </a:r>
          </a:p>
        </p:txBody>
      </p:sp>
    </p:spTree>
    <p:extLst>
      <p:ext uri="{BB962C8B-B14F-4D97-AF65-F5344CB8AC3E}">
        <p14:creationId xmlns:p14="http://schemas.microsoft.com/office/powerpoint/2010/main" val="204909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91544" y="197346"/>
            <a:ext cx="8280920" cy="5909310"/>
          </a:xfrm>
          <a:prstGeom prst="rect">
            <a:avLst/>
          </a:prstGeom>
        </p:spPr>
        <p:txBody>
          <a:bodyPr wrap="square">
            <a:spAutoFit/>
          </a:bodyPr>
          <a:lstStyle/>
          <a:p>
            <a:r>
              <a:rPr lang="es-ES" b="1" dirty="0">
                <a:solidFill>
                  <a:prstClr val="white"/>
                </a:solidFill>
                <a:latin typeface="Arial"/>
              </a:rPr>
              <a:t>3- Sarampión, rubeola y parotiditis (triple vírica-TV-) </a:t>
            </a:r>
          </a:p>
          <a:p>
            <a:endParaRPr lang="es-ES" dirty="0">
              <a:solidFill>
                <a:prstClr val="white"/>
              </a:solidFill>
              <a:latin typeface="Arial"/>
            </a:endParaRPr>
          </a:p>
          <a:p>
            <a:r>
              <a:rPr lang="es-ES_tradnl" dirty="0">
                <a:solidFill>
                  <a:prstClr val="white"/>
                </a:solidFill>
                <a:latin typeface="Arial"/>
              </a:rPr>
              <a:t>Información general: </a:t>
            </a:r>
          </a:p>
          <a:p>
            <a:endParaRPr lang="es-ES_tradnl" dirty="0">
              <a:solidFill>
                <a:prstClr val="white"/>
              </a:solidFill>
              <a:latin typeface="Arial"/>
            </a:endParaRPr>
          </a:p>
          <a:p>
            <a:r>
              <a:rPr lang="es-ES" dirty="0">
                <a:solidFill>
                  <a:prstClr val="white"/>
                </a:solidFill>
                <a:latin typeface="Arial"/>
              </a:rPr>
              <a:t>	Se aprovechará el contacto con los servicios sanitarios, incluyendo los de prevención de riesgos laborales, para revisar el estado de vacunación previo y en caso necesario se vacunará </a:t>
            </a:r>
          </a:p>
          <a:p>
            <a:r>
              <a:rPr lang="es-ES" dirty="0">
                <a:solidFill>
                  <a:prstClr val="white"/>
                </a:solidFill>
                <a:latin typeface="Arial"/>
              </a:rPr>
              <a:t>	Está contraindicada la vacunación de embarazadas y personas inmunodeprimidas </a:t>
            </a:r>
          </a:p>
          <a:p>
            <a:r>
              <a:rPr lang="es-ES" dirty="0">
                <a:solidFill>
                  <a:prstClr val="white"/>
                </a:solidFill>
                <a:latin typeface="Arial"/>
              </a:rPr>
              <a:t>	</a:t>
            </a:r>
          </a:p>
          <a:p>
            <a:r>
              <a:rPr lang="es-ES" dirty="0">
                <a:solidFill>
                  <a:prstClr val="white"/>
                </a:solidFill>
                <a:latin typeface="Arial"/>
              </a:rPr>
              <a:t>	Población de riesgo sin evidencia de inmunidad: </a:t>
            </a:r>
          </a:p>
          <a:p>
            <a:endParaRPr lang="es-ES" dirty="0">
              <a:solidFill>
                <a:prstClr val="white"/>
              </a:solidFill>
              <a:latin typeface="Arial"/>
            </a:endParaRPr>
          </a:p>
          <a:p>
            <a:pPr marL="285750" indent="-285750">
              <a:buFontTx/>
              <a:buChar char="-"/>
            </a:pPr>
            <a:r>
              <a:rPr lang="es-ES" dirty="0">
                <a:solidFill>
                  <a:prstClr val="white"/>
                </a:solidFill>
                <a:latin typeface="Arial"/>
              </a:rPr>
              <a:t>Mujeres en edad fértil sin historial de haber recibido al menos 1 dosis de TV </a:t>
            </a:r>
          </a:p>
          <a:p>
            <a:endParaRPr lang="es-ES" dirty="0">
              <a:solidFill>
                <a:prstClr val="white"/>
              </a:solidFill>
              <a:latin typeface="Arial"/>
            </a:endParaRPr>
          </a:p>
          <a:p>
            <a:pPr marL="285750" indent="-285750">
              <a:buFontTx/>
              <a:buChar char="-"/>
            </a:pPr>
            <a:r>
              <a:rPr lang="es-ES" dirty="0">
                <a:solidFill>
                  <a:prstClr val="white"/>
                </a:solidFill>
                <a:latin typeface="Arial"/>
              </a:rPr>
              <a:t>Infección VIH con ≥200 células/</a:t>
            </a:r>
            <a:r>
              <a:rPr lang="es-ES" dirty="0" err="1">
                <a:solidFill>
                  <a:prstClr val="white"/>
                </a:solidFill>
                <a:latin typeface="Arial"/>
              </a:rPr>
              <a:t>μl</a:t>
            </a:r>
            <a:r>
              <a:rPr lang="es-ES" dirty="0">
                <a:solidFill>
                  <a:prstClr val="white"/>
                </a:solidFill>
                <a:latin typeface="Arial"/>
              </a:rPr>
              <a:t> sin evidencia de inmunidad a sarampión </a:t>
            </a:r>
          </a:p>
          <a:p>
            <a:endParaRPr lang="es-ES" dirty="0">
              <a:solidFill>
                <a:prstClr val="white"/>
              </a:solidFill>
              <a:latin typeface="Arial"/>
            </a:endParaRPr>
          </a:p>
          <a:p>
            <a:pPr marL="285750" indent="-285750">
              <a:buFontTx/>
              <a:buChar char="-"/>
            </a:pPr>
            <a:r>
              <a:rPr lang="es-ES" dirty="0">
                <a:solidFill>
                  <a:prstClr val="white"/>
                </a:solidFill>
                <a:latin typeface="Arial"/>
              </a:rPr>
              <a:t>Profesionales sanitarios, estudiantes en centros sanitarios </a:t>
            </a:r>
          </a:p>
          <a:p>
            <a:endParaRPr lang="es-ES" dirty="0">
              <a:solidFill>
                <a:prstClr val="white"/>
              </a:solidFill>
              <a:latin typeface="Arial"/>
            </a:endParaRPr>
          </a:p>
          <a:p>
            <a:pPr marL="285750" indent="-285750">
              <a:buFontTx/>
              <a:buChar char="-"/>
            </a:pPr>
            <a:r>
              <a:rPr lang="es-ES" dirty="0">
                <a:solidFill>
                  <a:prstClr val="white"/>
                </a:solidFill>
                <a:latin typeface="Arial"/>
              </a:rPr>
              <a:t>Personas adultas susceptibles que no hayan recibido 2 dosis de TV </a:t>
            </a:r>
          </a:p>
          <a:p>
            <a:endParaRPr lang="es-ES" dirty="0">
              <a:solidFill>
                <a:prstClr val="white"/>
              </a:solidFill>
              <a:latin typeface="Arial"/>
            </a:endParaRPr>
          </a:p>
          <a:p>
            <a:r>
              <a:rPr lang="es-ES" dirty="0">
                <a:solidFill>
                  <a:prstClr val="white"/>
                </a:solidFill>
                <a:latin typeface="Arial"/>
              </a:rPr>
              <a:t>-   Personas que realizan viajes internacionales </a:t>
            </a:r>
          </a:p>
        </p:txBody>
      </p:sp>
    </p:spTree>
    <p:extLst>
      <p:ext uri="{BB962C8B-B14F-4D97-AF65-F5344CB8AC3E}">
        <p14:creationId xmlns:p14="http://schemas.microsoft.com/office/powerpoint/2010/main" val="19418666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cdb2004146l">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cdb2004146l">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_cdb2004146l">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5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6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7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28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29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0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2449</Words>
  <Application>Microsoft Office PowerPoint</Application>
  <PresentationFormat>Panorámica</PresentationFormat>
  <Paragraphs>360</Paragraphs>
  <Slides>40</Slides>
  <Notes>13</Notes>
  <HiddenSlides>0</HiddenSlides>
  <MMClips>0</MMClips>
  <ScaleCrop>false</ScaleCrop>
  <HeadingPairs>
    <vt:vector size="6" baseType="variant">
      <vt:variant>
        <vt:lpstr>Fuentes usadas</vt:lpstr>
      </vt:variant>
      <vt:variant>
        <vt:i4>7</vt:i4>
      </vt:variant>
      <vt:variant>
        <vt:lpstr>Tema</vt:lpstr>
      </vt:variant>
      <vt:variant>
        <vt:i4>37</vt:i4>
      </vt:variant>
      <vt:variant>
        <vt:lpstr>Títulos de diapositiva</vt:lpstr>
      </vt:variant>
      <vt:variant>
        <vt:i4>40</vt:i4>
      </vt:variant>
    </vt:vector>
  </HeadingPairs>
  <TitlesOfParts>
    <vt:vector size="84" baseType="lpstr">
      <vt:lpstr>Arial</vt:lpstr>
      <vt:lpstr>Calibri</vt:lpstr>
      <vt:lpstr>Calibri Light</vt:lpstr>
      <vt:lpstr>Gulim</vt:lpstr>
      <vt:lpstr>Times New Roman</vt:lpstr>
      <vt:lpstr>Verdana</vt:lpstr>
      <vt:lpstr>Wingdings</vt:lpstr>
      <vt:lpstr>Tema de Office</vt:lpstr>
      <vt:lpstr>1_Tema de Office</vt:lpstr>
      <vt:lpstr>2_Tema de Office</vt:lpstr>
      <vt:lpstr>3_Tema de Office</vt:lpstr>
      <vt:lpstr>4_Tema de Office</vt:lpstr>
      <vt:lpstr>5_Tema de Office</vt:lpstr>
      <vt:lpstr>6_Tema de Office</vt:lpstr>
      <vt:lpstr>7_Tema de Office</vt:lpstr>
      <vt:lpstr>8_Tema de Office</vt:lpstr>
      <vt:lpstr>9_Tema de Office</vt:lpstr>
      <vt:lpstr>10_Tema de Office</vt:lpstr>
      <vt:lpstr>11_Tema de Office</vt:lpstr>
      <vt:lpstr>12_Tema de Office</vt:lpstr>
      <vt:lpstr>13_Tema de Office</vt:lpstr>
      <vt:lpstr>14_Tema de Office</vt:lpstr>
      <vt:lpstr>15_Tema de Office</vt:lpstr>
      <vt:lpstr>16_Tema de Office</vt:lpstr>
      <vt:lpstr>17_Tema de Office</vt:lpstr>
      <vt:lpstr>18_Tema de Office</vt:lpstr>
      <vt:lpstr>cdb2004146l</vt:lpstr>
      <vt:lpstr>19_Tema de Office</vt:lpstr>
      <vt:lpstr>1_cdb2004146l</vt:lpstr>
      <vt:lpstr>20_Tema de Office</vt:lpstr>
      <vt:lpstr>3_cdb2004146l</vt:lpstr>
      <vt:lpstr>21_Tema de Office</vt:lpstr>
      <vt:lpstr>22_Tema de Office</vt:lpstr>
      <vt:lpstr>23_Tema de Office</vt:lpstr>
      <vt:lpstr>24_Tema de Office</vt:lpstr>
      <vt:lpstr>25_Tema de Office</vt:lpstr>
      <vt:lpstr>26_Tema de Office</vt:lpstr>
      <vt:lpstr>27_Tema de Office</vt:lpstr>
      <vt:lpstr>28_Tema de Office</vt:lpstr>
      <vt:lpstr>29_Tema de Office</vt:lpstr>
      <vt:lpstr>30_Tema de Office</vt:lpstr>
      <vt:lpstr>31_Tema de Office</vt:lpstr>
      <vt:lpstr>32_Tema de Office</vt:lpstr>
      <vt:lpstr>33_Tema de Office</vt:lpstr>
      <vt:lpstr>Presentación de PowerPoint</vt:lpstr>
      <vt:lpstr>VACUNAS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Vacunación frente a neumococo: financiación</vt:lpstr>
      <vt:lpstr>Presentación de PowerPoint</vt:lpstr>
      <vt:lpstr>Neumococo: Pautas</vt:lpstr>
      <vt:lpstr>Presentación de PowerPoint</vt:lpstr>
      <vt:lpstr>Inicio y fin de campaña</vt:lpstr>
      <vt:lpstr>Grupos de riesgo en los que la vacuna está financiada</vt:lpstr>
      <vt:lpstr>Grupos de riesgo en los que la vacuna está financiada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GERARDO RAMON PEREZ TORREGROSA</dc:creator>
  <cp:lastModifiedBy>GERARDO RAMON PEREZ TORREGROSA</cp:lastModifiedBy>
  <cp:revision>7</cp:revision>
  <dcterms:created xsi:type="dcterms:W3CDTF">2022-02-14T10:46:35Z</dcterms:created>
  <dcterms:modified xsi:type="dcterms:W3CDTF">2022-02-14T11:42:17Z</dcterms:modified>
</cp:coreProperties>
</file>