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1" r:id="rId2"/>
    <p:sldId id="256" r:id="rId3"/>
    <p:sldId id="390" r:id="rId4"/>
    <p:sldId id="392" r:id="rId5"/>
    <p:sldId id="393" r:id="rId6"/>
    <p:sldId id="397" r:id="rId7"/>
    <p:sldId id="394" r:id="rId8"/>
    <p:sldId id="395" r:id="rId9"/>
    <p:sldId id="396" r:id="rId10"/>
    <p:sldId id="399" r:id="rId11"/>
    <p:sldId id="401" r:id="rId12"/>
    <p:sldId id="402" r:id="rId13"/>
    <p:sldId id="403" r:id="rId14"/>
    <p:sldId id="404" r:id="rId15"/>
    <p:sldId id="405" r:id="rId16"/>
    <p:sldId id="400" r:id="rId17"/>
    <p:sldId id="398" r:id="rId18"/>
    <p:sldId id="387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6FF54-2515-4E09-AE18-6D2D76D6F1C3}" v="16" dt="2024-02-29T18:18:49.121"/>
    <p1510:client id="{C9A12BB6-7995-4213-B0F0-D477A7F9DF46}" v="13" dt="2024-02-29T14:00:21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49" autoAdjust="0"/>
  </p:normalViewPr>
  <p:slideViewPr>
    <p:cSldViewPr snapToGrid="0">
      <p:cViewPr varScale="1">
        <p:scale>
          <a:sx n="79" d="100"/>
          <a:sy n="79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Wikman" userId="9116652c043b8a6c" providerId="LiveId" clId="{8E06FF54-2515-4E09-AE18-6D2D76D6F1C3}"/>
    <pc:docChg chg="undo custSel addSld modSld">
      <pc:chgData name="Philip Wikman" userId="9116652c043b8a6c" providerId="LiveId" clId="{8E06FF54-2515-4E09-AE18-6D2D76D6F1C3}" dt="2024-02-29T21:09:58.682" v="632" actId="1076"/>
      <pc:docMkLst>
        <pc:docMk/>
      </pc:docMkLst>
      <pc:sldChg chg="addSp delSp modSp mod">
        <pc:chgData name="Philip Wikman" userId="9116652c043b8a6c" providerId="LiveId" clId="{8E06FF54-2515-4E09-AE18-6D2D76D6F1C3}" dt="2024-02-29T17:58:09.699" v="7"/>
        <pc:sldMkLst>
          <pc:docMk/>
          <pc:sldMk cId="531581484" sldId="256"/>
        </pc:sldMkLst>
        <pc:spChg chg="mod">
          <ac:chgData name="Philip Wikman" userId="9116652c043b8a6c" providerId="LiveId" clId="{8E06FF54-2515-4E09-AE18-6D2D76D6F1C3}" dt="2024-02-29T17:56:53.567" v="1" actId="27636"/>
          <ac:spMkLst>
            <pc:docMk/>
            <pc:sldMk cId="531581484" sldId="256"/>
            <ac:spMk id="2" creationId="{0D8EA2B3-F34B-AB04-CEBD-27F520B02C71}"/>
          </ac:spMkLst>
        </pc:spChg>
        <pc:picChg chg="del">
          <ac:chgData name="Philip Wikman" userId="9116652c043b8a6c" providerId="LiveId" clId="{8E06FF54-2515-4E09-AE18-6D2D76D6F1C3}" dt="2024-02-29T17:57:48.853" v="2" actId="478"/>
          <ac:picMkLst>
            <pc:docMk/>
            <pc:sldMk cId="531581484" sldId="256"/>
            <ac:picMk id="4" creationId="{35B162E6-B067-AF22-448C-54C0E39B46F4}"/>
          </ac:picMkLst>
        </pc:picChg>
        <pc:picChg chg="del">
          <ac:chgData name="Philip Wikman" userId="9116652c043b8a6c" providerId="LiveId" clId="{8E06FF54-2515-4E09-AE18-6D2D76D6F1C3}" dt="2024-02-29T17:58:01.921" v="6" actId="478"/>
          <ac:picMkLst>
            <pc:docMk/>
            <pc:sldMk cId="531581484" sldId="256"/>
            <ac:picMk id="5" creationId="{5F06A6D7-FB88-293E-77A0-7519936D56B7}"/>
          </ac:picMkLst>
        </pc:picChg>
        <pc:picChg chg="del">
          <ac:chgData name="Philip Wikman" userId="9116652c043b8a6c" providerId="LiveId" clId="{8E06FF54-2515-4E09-AE18-6D2D76D6F1C3}" dt="2024-02-29T17:57:51.668" v="4" actId="478"/>
          <ac:picMkLst>
            <pc:docMk/>
            <pc:sldMk cId="531581484" sldId="256"/>
            <ac:picMk id="6" creationId="{8BE73C50-761F-2D43-7301-7073D549B8FF}"/>
          </ac:picMkLst>
        </pc:picChg>
        <pc:picChg chg="add mod">
          <ac:chgData name="Philip Wikman" userId="9116652c043b8a6c" providerId="LiveId" clId="{8E06FF54-2515-4E09-AE18-6D2D76D6F1C3}" dt="2024-02-29T17:57:49.940" v="3"/>
          <ac:picMkLst>
            <pc:docMk/>
            <pc:sldMk cId="531581484" sldId="256"/>
            <ac:picMk id="7" creationId="{817C935A-097C-9E89-C001-4543BB1A1C11}"/>
          </ac:picMkLst>
        </pc:picChg>
        <pc:picChg chg="add mod">
          <ac:chgData name="Philip Wikman" userId="9116652c043b8a6c" providerId="LiveId" clId="{8E06FF54-2515-4E09-AE18-6D2D76D6F1C3}" dt="2024-02-29T17:57:59.168" v="5"/>
          <ac:picMkLst>
            <pc:docMk/>
            <pc:sldMk cId="531581484" sldId="256"/>
            <ac:picMk id="8" creationId="{AF50C4A3-60CB-1725-40D3-0559B84D3ABE}"/>
          </ac:picMkLst>
        </pc:picChg>
        <pc:picChg chg="add mod">
          <ac:chgData name="Philip Wikman" userId="9116652c043b8a6c" providerId="LiveId" clId="{8E06FF54-2515-4E09-AE18-6D2D76D6F1C3}" dt="2024-02-29T17:58:09.699" v="7"/>
          <ac:picMkLst>
            <pc:docMk/>
            <pc:sldMk cId="531581484" sldId="256"/>
            <ac:picMk id="9" creationId="{C9EC60E0-D9DF-3287-0F5F-C915EF0F7223}"/>
          </ac:picMkLst>
        </pc:picChg>
      </pc:sldChg>
      <pc:sldChg chg="addSp delSp modSp mod">
        <pc:chgData name="Philip Wikman" userId="9116652c043b8a6c" providerId="LiveId" clId="{8E06FF54-2515-4E09-AE18-6D2D76D6F1C3}" dt="2024-02-29T20:23:39.790" v="468" actId="1037"/>
        <pc:sldMkLst>
          <pc:docMk/>
          <pc:sldMk cId="2888818943" sldId="387"/>
        </pc:sldMkLst>
        <pc:picChg chg="add mod modCrop">
          <ac:chgData name="Philip Wikman" userId="9116652c043b8a6c" providerId="LiveId" clId="{8E06FF54-2515-4E09-AE18-6D2D76D6F1C3}" dt="2024-02-29T20:23:39.790" v="468" actId="1037"/>
          <ac:picMkLst>
            <pc:docMk/>
            <pc:sldMk cId="2888818943" sldId="387"/>
            <ac:picMk id="3" creationId="{24B0422D-EA56-44B1-0421-833353A397E0}"/>
          </ac:picMkLst>
        </pc:picChg>
        <pc:picChg chg="del">
          <ac:chgData name="Philip Wikman" userId="9116652c043b8a6c" providerId="LiveId" clId="{8E06FF54-2515-4E09-AE18-6D2D76D6F1C3}" dt="2024-02-29T18:16:07.516" v="36" actId="478"/>
          <ac:picMkLst>
            <pc:docMk/>
            <pc:sldMk cId="2888818943" sldId="387"/>
            <ac:picMk id="4" creationId="{FC6446C8-60C4-91E8-CB2E-AD5BA2AD061C}"/>
          </ac:picMkLst>
        </pc:picChg>
      </pc:sldChg>
      <pc:sldChg chg="addSp delSp modSp mod">
        <pc:chgData name="Philip Wikman" userId="9116652c043b8a6c" providerId="LiveId" clId="{8E06FF54-2515-4E09-AE18-6D2D76D6F1C3}" dt="2024-02-29T18:18:53.378" v="51" actId="1076"/>
        <pc:sldMkLst>
          <pc:docMk/>
          <pc:sldMk cId="2960019377" sldId="395"/>
        </pc:sldMkLst>
        <pc:picChg chg="add mod">
          <ac:chgData name="Philip Wikman" userId="9116652c043b8a6c" providerId="LiveId" clId="{8E06FF54-2515-4E09-AE18-6D2D76D6F1C3}" dt="2024-02-29T18:18:53.378" v="51" actId="1076"/>
          <ac:picMkLst>
            <pc:docMk/>
            <pc:sldMk cId="2960019377" sldId="395"/>
            <ac:picMk id="3" creationId="{0CFA251E-63DC-7F4D-85B3-ED50A89CBA8A}"/>
          </ac:picMkLst>
        </pc:picChg>
        <pc:picChg chg="del">
          <ac:chgData name="Philip Wikman" userId="9116652c043b8a6c" providerId="LiveId" clId="{8E06FF54-2515-4E09-AE18-6D2D76D6F1C3}" dt="2024-02-29T18:17:22.878" v="46" actId="478"/>
          <ac:picMkLst>
            <pc:docMk/>
            <pc:sldMk cId="2960019377" sldId="395"/>
            <ac:picMk id="2052" creationId="{5650D741-D195-4375-57F7-1CFD26BD13D1}"/>
          </ac:picMkLst>
        </pc:picChg>
        <pc:picChg chg="add del">
          <ac:chgData name="Philip Wikman" userId="9116652c043b8a6c" providerId="LiveId" clId="{8E06FF54-2515-4E09-AE18-6D2D76D6F1C3}" dt="2024-02-29T18:18:10.548" v="48" actId="478"/>
          <ac:picMkLst>
            <pc:docMk/>
            <pc:sldMk cId="2960019377" sldId="395"/>
            <ac:picMk id="3074" creationId="{69FECE18-FF40-5827-1D8C-1098BB9A8C7B}"/>
          </ac:picMkLst>
        </pc:picChg>
      </pc:sldChg>
      <pc:sldChg chg="addSp modSp mod">
        <pc:chgData name="Philip Wikman" userId="9116652c043b8a6c" providerId="LiveId" clId="{8E06FF54-2515-4E09-AE18-6D2D76D6F1C3}" dt="2024-02-29T19:01:14.713" v="52" actId="1076"/>
        <pc:sldMkLst>
          <pc:docMk/>
          <pc:sldMk cId="1510778847" sldId="396"/>
        </pc:sldMkLst>
        <pc:spChg chg="mod">
          <ac:chgData name="Philip Wikman" userId="9116652c043b8a6c" providerId="LiveId" clId="{8E06FF54-2515-4E09-AE18-6D2D76D6F1C3}" dt="2024-02-29T18:11:59.507" v="12" actId="1076"/>
          <ac:spMkLst>
            <pc:docMk/>
            <pc:sldMk cId="1510778847" sldId="396"/>
            <ac:spMk id="4" creationId="{E137F2A4-A3F6-8342-1BA6-04D584D2DF91}"/>
          </ac:spMkLst>
        </pc:spChg>
        <pc:picChg chg="add mod">
          <ac:chgData name="Philip Wikman" userId="9116652c043b8a6c" providerId="LiveId" clId="{8E06FF54-2515-4E09-AE18-6D2D76D6F1C3}" dt="2024-02-29T18:12:09.875" v="15" actId="1076"/>
          <ac:picMkLst>
            <pc:docMk/>
            <pc:sldMk cId="1510778847" sldId="396"/>
            <ac:picMk id="5" creationId="{D2B59B30-F519-7D61-E8BD-4BD8DFFA1FA8}"/>
          </ac:picMkLst>
        </pc:picChg>
        <pc:picChg chg="add mod">
          <ac:chgData name="Philip Wikman" userId="9116652c043b8a6c" providerId="LiveId" clId="{8E06FF54-2515-4E09-AE18-6D2D76D6F1C3}" dt="2024-02-29T19:01:14.713" v="52" actId="1076"/>
          <ac:picMkLst>
            <pc:docMk/>
            <pc:sldMk cId="1510778847" sldId="396"/>
            <ac:picMk id="6" creationId="{3DA3DE38-8152-7C31-F19E-85D59FD1D6D3}"/>
          </ac:picMkLst>
        </pc:picChg>
        <pc:picChg chg="add mod">
          <ac:chgData name="Philip Wikman" userId="9116652c043b8a6c" providerId="LiveId" clId="{8E06FF54-2515-4E09-AE18-6D2D76D6F1C3}" dt="2024-02-29T18:14:06.346" v="23" actId="1076"/>
          <ac:picMkLst>
            <pc:docMk/>
            <pc:sldMk cId="1510778847" sldId="396"/>
            <ac:picMk id="1026" creationId="{C9D73349-F673-2840-5365-20BC83B40774}"/>
          </ac:picMkLst>
        </pc:picChg>
      </pc:sldChg>
      <pc:sldChg chg="addSp delSp new mod">
        <pc:chgData name="Philip Wikman" userId="9116652c043b8a6c" providerId="LiveId" clId="{8E06FF54-2515-4E09-AE18-6D2D76D6F1C3}" dt="2024-02-29T17:59:00.150" v="11" actId="22"/>
        <pc:sldMkLst>
          <pc:docMk/>
          <pc:sldMk cId="3317707578" sldId="397"/>
        </pc:sldMkLst>
        <pc:spChg chg="del">
          <ac:chgData name="Philip Wikman" userId="9116652c043b8a6c" providerId="LiveId" clId="{8E06FF54-2515-4E09-AE18-6D2D76D6F1C3}" dt="2024-02-29T17:58:31.643" v="10" actId="478"/>
          <ac:spMkLst>
            <pc:docMk/>
            <pc:sldMk cId="3317707578" sldId="397"/>
            <ac:spMk id="2" creationId="{191E3839-1D91-F1F0-BEBC-092A27C2C1D7}"/>
          </ac:spMkLst>
        </pc:spChg>
        <pc:spChg chg="del">
          <ac:chgData name="Philip Wikman" userId="9116652c043b8a6c" providerId="LiveId" clId="{8E06FF54-2515-4E09-AE18-6D2D76D6F1C3}" dt="2024-02-29T17:58:31.097" v="9" actId="478"/>
          <ac:spMkLst>
            <pc:docMk/>
            <pc:sldMk cId="3317707578" sldId="397"/>
            <ac:spMk id="3" creationId="{36A48099-2386-D301-71EA-484D61330C11}"/>
          </ac:spMkLst>
        </pc:spChg>
        <pc:picChg chg="add">
          <ac:chgData name="Philip Wikman" userId="9116652c043b8a6c" providerId="LiveId" clId="{8E06FF54-2515-4E09-AE18-6D2D76D6F1C3}" dt="2024-02-29T17:59:00.150" v="11" actId="22"/>
          <ac:picMkLst>
            <pc:docMk/>
            <pc:sldMk cId="3317707578" sldId="397"/>
            <ac:picMk id="5" creationId="{05A6317F-6C5F-8EFB-3E4E-8C412268A93B}"/>
          </ac:picMkLst>
        </pc:picChg>
      </pc:sldChg>
      <pc:sldChg chg="addSp delSp modSp new mod setBg">
        <pc:chgData name="Philip Wikman" userId="9116652c043b8a6c" providerId="LiveId" clId="{8E06FF54-2515-4E09-AE18-6D2D76D6F1C3}" dt="2024-02-29T18:15:56.226" v="35" actId="26606"/>
        <pc:sldMkLst>
          <pc:docMk/>
          <pc:sldMk cId="224515069" sldId="398"/>
        </pc:sldMkLst>
        <pc:spChg chg="del">
          <ac:chgData name="Philip Wikman" userId="9116652c043b8a6c" providerId="LiveId" clId="{8E06FF54-2515-4E09-AE18-6D2D76D6F1C3}" dt="2024-02-29T18:15:16.345" v="26" actId="478"/>
          <ac:spMkLst>
            <pc:docMk/>
            <pc:sldMk cId="224515069" sldId="398"/>
            <ac:spMk id="2" creationId="{5AE9FBC9-97BD-2A5C-7112-BB01C616BD9B}"/>
          </ac:spMkLst>
        </pc:spChg>
        <pc:spChg chg="del">
          <ac:chgData name="Philip Wikman" userId="9116652c043b8a6c" providerId="LiveId" clId="{8E06FF54-2515-4E09-AE18-6D2D76D6F1C3}" dt="2024-02-29T18:15:15.779" v="25" actId="478"/>
          <ac:spMkLst>
            <pc:docMk/>
            <pc:sldMk cId="224515069" sldId="398"/>
            <ac:spMk id="3" creationId="{74EB1F8C-BB53-5433-AF6D-9D3BF637897A}"/>
          </ac:spMkLst>
        </pc:spChg>
        <pc:spChg chg="add">
          <ac:chgData name="Philip Wikman" userId="9116652c043b8a6c" providerId="LiveId" clId="{8E06FF54-2515-4E09-AE18-6D2D76D6F1C3}" dt="2024-02-29T18:15:56.226" v="35" actId="26606"/>
          <ac:spMkLst>
            <pc:docMk/>
            <pc:sldMk cId="224515069" sldId="398"/>
            <ac:spMk id="2055" creationId="{0205D939-00C4-4F2E-9797-3170DD040D90}"/>
          </ac:spMkLst>
        </pc:spChg>
        <pc:spChg chg="add">
          <ac:chgData name="Philip Wikman" userId="9116652c043b8a6c" providerId="LiveId" clId="{8E06FF54-2515-4E09-AE18-6D2D76D6F1C3}" dt="2024-02-29T18:15:56.226" v="35" actId="26606"/>
          <ac:spMkLst>
            <pc:docMk/>
            <pc:sldMk cId="224515069" sldId="398"/>
            <ac:spMk id="2057" creationId="{38EE4E44-1403-472B-8C01-D354CB8F5AE7}"/>
          </ac:spMkLst>
        </pc:spChg>
        <pc:spChg chg="add">
          <ac:chgData name="Philip Wikman" userId="9116652c043b8a6c" providerId="LiveId" clId="{8E06FF54-2515-4E09-AE18-6D2D76D6F1C3}" dt="2024-02-29T18:15:56.226" v="35" actId="26606"/>
          <ac:spMkLst>
            <pc:docMk/>
            <pc:sldMk cId="224515069" sldId="398"/>
            <ac:spMk id="2059" creationId="{583CCE40-4C5F-42D3-86D9-7892AD1E98E3}"/>
          </ac:spMkLst>
        </pc:spChg>
        <pc:picChg chg="add mod ord">
          <ac:chgData name="Philip Wikman" userId="9116652c043b8a6c" providerId="LiveId" clId="{8E06FF54-2515-4E09-AE18-6D2D76D6F1C3}" dt="2024-02-29T18:15:56.226" v="35" actId="26606"/>
          <ac:picMkLst>
            <pc:docMk/>
            <pc:sldMk cId="224515069" sldId="398"/>
            <ac:picMk id="4" creationId="{149F60CF-8CDA-2699-AC96-472CFC00CF5B}"/>
          </ac:picMkLst>
        </pc:picChg>
        <pc:picChg chg="add mod">
          <ac:chgData name="Philip Wikman" userId="9116652c043b8a6c" providerId="LiveId" clId="{8E06FF54-2515-4E09-AE18-6D2D76D6F1C3}" dt="2024-02-29T18:15:56.226" v="35" actId="26606"/>
          <ac:picMkLst>
            <pc:docMk/>
            <pc:sldMk cId="224515069" sldId="398"/>
            <ac:picMk id="2050" creationId="{46513844-DFCA-8736-26F3-00D353D03B64}"/>
          </ac:picMkLst>
        </pc:picChg>
      </pc:sldChg>
      <pc:sldChg chg="modSp new mod">
        <pc:chgData name="Philip Wikman" userId="9116652c043b8a6c" providerId="LiveId" clId="{8E06FF54-2515-4E09-AE18-6D2D76D6F1C3}" dt="2024-02-29T20:19:36.043" v="437" actId="20577"/>
        <pc:sldMkLst>
          <pc:docMk/>
          <pc:sldMk cId="1215638949" sldId="399"/>
        </pc:sldMkLst>
        <pc:spChg chg="mod">
          <ac:chgData name="Philip Wikman" userId="9116652c043b8a6c" providerId="LiveId" clId="{8E06FF54-2515-4E09-AE18-6D2D76D6F1C3}" dt="2024-02-29T19:02:33.412" v="71" actId="20577"/>
          <ac:spMkLst>
            <pc:docMk/>
            <pc:sldMk cId="1215638949" sldId="399"/>
            <ac:spMk id="2" creationId="{D09090DF-CC95-4237-09A9-CCFEFEC4956A}"/>
          </ac:spMkLst>
        </pc:spChg>
        <pc:spChg chg="mod">
          <ac:chgData name="Philip Wikman" userId="9116652c043b8a6c" providerId="LiveId" clId="{8E06FF54-2515-4E09-AE18-6D2D76D6F1C3}" dt="2024-02-29T20:19:36.043" v="437" actId="20577"/>
          <ac:spMkLst>
            <pc:docMk/>
            <pc:sldMk cId="1215638949" sldId="399"/>
            <ac:spMk id="3" creationId="{06FA3C13-4721-5A39-544A-68C5BE6BFA2D}"/>
          </ac:spMkLst>
        </pc:spChg>
      </pc:sldChg>
      <pc:sldChg chg="addSp delSp modSp new mod">
        <pc:chgData name="Philip Wikman" userId="9116652c043b8a6c" providerId="LiveId" clId="{8E06FF54-2515-4E09-AE18-6D2D76D6F1C3}" dt="2024-02-29T20:40:00.348" v="479" actId="1076"/>
        <pc:sldMkLst>
          <pc:docMk/>
          <pc:sldMk cId="624936015" sldId="400"/>
        </pc:sldMkLst>
        <pc:spChg chg="mod">
          <ac:chgData name="Philip Wikman" userId="9116652c043b8a6c" providerId="LiveId" clId="{8E06FF54-2515-4E09-AE18-6D2D76D6F1C3}" dt="2024-02-29T19:06:23.866" v="269" actId="20577"/>
          <ac:spMkLst>
            <pc:docMk/>
            <pc:sldMk cId="624936015" sldId="400"/>
            <ac:spMk id="2" creationId="{DB27A702-19D7-2A67-DA07-E291760F17E2}"/>
          </ac:spMkLst>
        </pc:spChg>
        <pc:spChg chg="del">
          <ac:chgData name="Philip Wikman" userId="9116652c043b8a6c" providerId="LiveId" clId="{8E06FF54-2515-4E09-AE18-6D2D76D6F1C3}" dt="2024-02-29T20:39:51.570" v="476" actId="478"/>
          <ac:spMkLst>
            <pc:docMk/>
            <pc:sldMk cId="624936015" sldId="400"/>
            <ac:spMk id="3" creationId="{75AA2C84-AEDB-E06F-67C0-CA5998047AAA}"/>
          </ac:spMkLst>
        </pc:spChg>
        <pc:picChg chg="add mod">
          <ac:chgData name="Philip Wikman" userId="9116652c043b8a6c" providerId="LiveId" clId="{8E06FF54-2515-4E09-AE18-6D2D76D6F1C3}" dt="2024-02-29T20:40:00.348" v="479" actId="1076"/>
          <ac:picMkLst>
            <pc:docMk/>
            <pc:sldMk cId="624936015" sldId="400"/>
            <ac:picMk id="5" creationId="{89C6C0AD-8BAD-99C7-1352-A30294AFFEED}"/>
          </ac:picMkLst>
        </pc:picChg>
      </pc:sldChg>
      <pc:sldChg chg="addSp delSp modSp new mod">
        <pc:chgData name="Philip Wikman" userId="9116652c043b8a6c" providerId="LiveId" clId="{8E06FF54-2515-4E09-AE18-6D2D76D6F1C3}" dt="2024-02-29T20:19:09.911" v="410" actId="14100"/>
        <pc:sldMkLst>
          <pc:docMk/>
          <pc:sldMk cId="2431116568" sldId="401"/>
        </pc:sldMkLst>
        <pc:spChg chg="mod">
          <ac:chgData name="Philip Wikman" userId="9116652c043b8a6c" providerId="LiveId" clId="{8E06FF54-2515-4E09-AE18-6D2D76D6F1C3}" dt="2024-02-29T20:18:42.351" v="402" actId="20577"/>
          <ac:spMkLst>
            <pc:docMk/>
            <pc:sldMk cId="2431116568" sldId="401"/>
            <ac:spMk id="2" creationId="{B55D4876-70AC-2215-79DB-98AC99AFA899}"/>
          </ac:spMkLst>
        </pc:spChg>
        <pc:spChg chg="del">
          <ac:chgData name="Philip Wikman" userId="9116652c043b8a6c" providerId="LiveId" clId="{8E06FF54-2515-4E09-AE18-6D2D76D6F1C3}" dt="2024-02-29T20:18:45.515" v="403" actId="478"/>
          <ac:spMkLst>
            <pc:docMk/>
            <pc:sldMk cId="2431116568" sldId="401"/>
            <ac:spMk id="3" creationId="{A642BFC4-D608-6928-431A-427D6CCE175E}"/>
          </ac:spMkLst>
        </pc:spChg>
        <pc:picChg chg="add mod modCrop">
          <ac:chgData name="Philip Wikman" userId="9116652c043b8a6c" providerId="LiveId" clId="{8E06FF54-2515-4E09-AE18-6D2D76D6F1C3}" dt="2024-02-29T20:19:09.911" v="410" actId="14100"/>
          <ac:picMkLst>
            <pc:docMk/>
            <pc:sldMk cId="2431116568" sldId="401"/>
            <ac:picMk id="5" creationId="{AA1D926C-012D-9C70-2F4C-E9EC8D47EB5B}"/>
          </ac:picMkLst>
        </pc:picChg>
      </pc:sldChg>
      <pc:sldChg chg="addSp delSp modSp new mod">
        <pc:chgData name="Philip Wikman" userId="9116652c043b8a6c" providerId="LiveId" clId="{8E06FF54-2515-4E09-AE18-6D2D76D6F1C3}" dt="2024-02-29T20:33:28.615" v="475" actId="1076"/>
        <pc:sldMkLst>
          <pc:docMk/>
          <pc:sldMk cId="354569992" sldId="402"/>
        </pc:sldMkLst>
        <pc:spChg chg="mod">
          <ac:chgData name="Philip Wikman" userId="9116652c043b8a6c" providerId="LiveId" clId="{8E06FF54-2515-4E09-AE18-6D2D76D6F1C3}" dt="2024-02-29T20:21:18.354" v="456" actId="20577"/>
          <ac:spMkLst>
            <pc:docMk/>
            <pc:sldMk cId="354569992" sldId="402"/>
            <ac:spMk id="2" creationId="{699B090F-07C9-1E50-8800-9B5D2052733D}"/>
          </ac:spMkLst>
        </pc:spChg>
        <pc:spChg chg="del">
          <ac:chgData name="Philip Wikman" userId="9116652c043b8a6c" providerId="LiveId" clId="{8E06FF54-2515-4E09-AE18-6D2D76D6F1C3}" dt="2024-02-29T20:33:01.198" v="469" actId="478"/>
          <ac:spMkLst>
            <pc:docMk/>
            <pc:sldMk cId="354569992" sldId="402"/>
            <ac:spMk id="3" creationId="{85915E8E-FC1C-21B4-EA6A-4B34E43A2104}"/>
          </ac:spMkLst>
        </pc:spChg>
        <pc:picChg chg="add mod modCrop">
          <ac:chgData name="Philip Wikman" userId="9116652c043b8a6c" providerId="LiveId" clId="{8E06FF54-2515-4E09-AE18-6D2D76D6F1C3}" dt="2024-02-29T20:33:28.615" v="475" actId="1076"/>
          <ac:picMkLst>
            <pc:docMk/>
            <pc:sldMk cId="354569992" sldId="402"/>
            <ac:picMk id="5" creationId="{63515CBD-5654-C40A-6DE3-0B286C02D6F1}"/>
          </ac:picMkLst>
        </pc:picChg>
      </pc:sldChg>
      <pc:sldChg chg="addSp delSp modSp new mod">
        <pc:chgData name="Philip Wikman" userId="9116652c043b8a6c" providerId="LiveId" clId="{8E06FF54-2515-4E09-AE18-6D2D76D6F1C3}" dt="2024-02-29T20:48:12.570" v="517" actId="167"/>
        <pc:sldMkLst>
          <pc:docMk/>
          <pc:sldMk cId="3904105864" sldId="403"/>
        </pc:sldMkLst>
        <pc:spChg chg="mod">
          <ac:chgData name="Philip Wikman" userId="9116652c043b8a6c" providerId="LiveId" clId="{8E06FF54-2515-4E09-AE18-6D2D76D6F1C3}" dt="2024-02-29T20:40:47.028" v="500" actId="20577"/>
          <ac:spMkLst>
            <pc:docMk/>
            <pc:sldMk cId="3904105864" sldId="403"/>
            <ac:spMk id="2" creationId="{4671C787-A34B-0372-4161-5226C8410B0A}"/>
          </ac:spMkLst>
        </pc:spChg>
        <pc:spChg chg="del">
          <ac:chgData name="Philip Wikman" userId="9116652c043b8a6c" providerId="LiveId" clId="{8E06FF54-2515-4E09-AE18-6D2D76D6F1C3}" dt="2024-02-29T20:45:54.614" v="501" actId="478"/>
          <ac:spMkLst>
            <pc:docMk/>
            <pc:sldMk cId="3904105864" sldId="403"/>
            <ac:spMk id="3" creationId="{B20CD25C-B3B9-A95E-E685-7E98034368D3}"/>
          </ac:spMkLst>
        </pc:spChg>
        <pc:picChg chg="add mod modCrop">
          <ac:chgData name="Philip Wikman" userId="9116652c043b8a6c" providerId="LiveId" clId="{8E06FF54-2515-4E09-AE18-6D2D76D6F1C3}" dt="2024-02-29T20:46:19.108" v="509" actId="1076"/>
          <ac:picMkLst>
            <pc:docMk/>
            <pc:sldMk cId="3904105864" sldId="403"/>
            <ac:picMk id="5" creationId="{D411A605-220E-1D58-52E4-8A432A35FFD4}"/>
          </ac:picMkLst>
        </pc:picChg>
        <pc:picChg chg="add mod ord modCrop">
          <ac:chgData name="Philip Wikman" userId="9116652c043b8a6c" providerId="LiveId" clId="{8E06FF54-2515-4E09-AE18-6D2D76D6F1C3}" dt="2024-02-29T20:48:12.570" v="517" actId="167"/>
          <ac:picMkLst>
            <pc:docMk/>
            <pc:sldMk cId="3904105864" sldId="403"/>
            <ac:picMk id="7" creationId="{CF494F19-45C8-3D0E-7A86-44C522A27151}"/>
          </ac:picMkLst>
        </pc:picChg>
      </pc:sldChg>
      <pc:sldChg chg="addSp delSp modSp new mod">
        <pc:chgData name="Philip Wikman" userId="9116652c043b8a6c" providerId="LiveId" clId="{8E06FF54-2515-4E09-AE18-6D2D76D6F1C3}" dt="2024-02-29T20:56:44.971" v="552" actId="1076"/>
        <pc:sldMkLst>
          <pc:docMk/>
          <pc:sldMk cId="3906242519" sldId="404"/>
        </pc:sldMkLst>
        <pc:spChg chg="mod">
          <ac:chgData name="Philip Wikman" userId="9116652c043b8a6c" providerId="LiveId" clId="{8E06FF54-2515-4E09-AE18-6D2D76D6F1C3}" dt="2024-02-29T20:52:10.805" v="536" actId="20577"/>
          <ac:spMkLst>
            <pc:docMk/>
            <pc:sldMk cId="3906242519" sldId="404"/>
            <ac:spMk id="2" creationId="{143AC4F2-1D81-4261-8A96-F9E40A774C51}"/>
          </ac:spMkLst>
        </pc:spChg>
        <pc:spChg chg="del">
          <ac:chgData name="Philip Wikman" userId="9116652c043b8a6c" providerId="LiveId" clId="{8E06FF54-2515-4E09-AE18-6D2D76D6F1C3}" dt="2024-02-29T20:52:13.563" v="537" actId="478"/>
          <ac:spMkLst>
            <pc:docMk/>
            <pc:sldMk cId="3906242519" sldId="404"/>
            <ac:spMk id="3" creationId="{28C5F9E2-4AD7-8F5E-AA64-A6B70528544B}"/>
          </ac:spMkLst>
        </pc:spChg>
        <pc:picChg chg="add mod modCrop">
          <ac:chgData name="Philip Wikman" userId="9116652c043b8a6c" providerId="LiveId" clId="{8E06FF54-2515-4E09-AE18-6D2D76D6F1C3}" dt="2024-02-29T20:56:39.715" v="550" actId="1076"/>
          <ac:picMkLst>
            <pc:docMk/>
            <pc:sldMk cId="3906242519" sldId="404"/>
            <ac:picMk id="5" creationId="{2F096995-F320-DD63-DBF7-7CA91FB74901}"/>
          </ac:picMkLst>
        </pc:picChg>
        <pc:picChg chg="add mod modCrop">
          <ac:chgData name="Philip Wikman" userId="9116652c043b8a6c" providerId="LiveId" clId="{8E06FF54-2515-4E09-AE18-6D2D76D6F1C3}" dt="2024-02-29T20:56:44.971" v="552" actId="1076"/>
          <ac:picMkLst>
            <pc:docMk/>
            <pc:sldMk cId="3906242519" sldId="404"/>
            <ac:picMk id="7" creationId="{6B4255C1-34BF-6AC9-88A2-E4E22199DD03}"/>
          </ac:picMkLst>
        </pc:picChg>
      </pc:sldChg>
      <pc:sldChg chg="addSp delSp modSp new mod">
        <pc:chgData name="Philip Wikman" userId="9116652c043b8a6c" providerId="LiveId" clId="{8E06FF54-2515-4E09-AE18-6D2D76D6F1C3}" dt="2024-02-29T21:09:58.682" v="632" actId="1076"/>
        <pc:sldMkLst>
          <pc:docMk/>
          <pc:sldMk cId="555773075" sldId="405"/>
        </pc:sldMkLst>
        <pc:spChg chg="mod">
          <ac:chgData name="Philip Wikman" userId="9116652c043b8a6c" providerId="LiveId" clId="{8E06FF54-2515-4E09-AE18-6D2D76D6F1C3}" dt="2024-02-29T20:57:32.159" v="601" actId="20577"/>
          <ac:spMkLst>
            <pc:docMk/>
            <pc:sldMk cId="555773075" sldId="405"/>
            <ac:spMk id="2" creationId="{826E1651-E5AB-A818-1422-7D27E5989DC7}"/>
          </ac:spMkLst>
        </pc:spChg>
        <pc:spChg chg="del">
          <ac:chgData name="Philip Wikman" userId="9116652c043b8a6c" providerId="LiveId" clId="{8E06FF54-2515-4E09-AE18-6D2D76D6F1C3}" dt="2024-02-29T21:00:01.734" v="602" actId="478"/>
          <ac:spMkLst>
            <pc:docMk/>
            <pc:sldMk cId="555773075" sldId="405"/>
            <ac:spMk id="3" creationId="{7E0B6C3F-A185-BD2C-0CA7-31D2CDE4904C}"/>
          </ac:spMkLst>
        </pc:spChg>
        <pc:picChg chg="add mod modCrop">
          <ac:chgData name="Philip Wikman" userId="9116652c043b8a6c" providerId="LiveId" clId="{8E06FF54-2515-4E09-AE18-6D2D76D6F1C3}" dt="2024-02-29T21:09:58.682" v="632" actId="1076"/>
          <ac:picMkLst>
            <pc:docMk/>
            <pc:sldMk cId="555773075" sldId="405"/>
            <ac:picMk id="5" creationId="{D8943C70-8737-01C8-2586-933474BEF807}"/>
          </ac:picMkLst>
        </pc:picChg>
        <pc:picChg chg="add mod modCrop">
          <ac:chgData name="Philip Wikman" userId="9116652c043b8a6c" providerId="LiveId" clId="{8E06FF54-2515-4E09-AE18-6D2D76D6F1C3}" dt="2024-02-29T21:07:47.986" v="622" actId="1076"/>
          <ac:picMkLst>
            <pc:docMk/>
            <pc:sldMk cId="555773075" sldId="405"/>
            <ac:picMk id="7" creationId="{DF05C1BC-90F2-28BC-425F-5F56A3C8A1AD}"/>
          </ac:picMkLst>
        </pc:picChg>
        <pc:picChg chg="add mod modCrop">
          <ac:chgData name="Philip Wikman" userId="9116652c043b8a6c" providerId="LiveId" clId="{8E06FF54-2515-4E09-AE18-6D2D76D6F1C3}" dt="2024-02-29T21:09:03.905" v="630" actId="1076"/>
          <ac:picMkLst>
            <pc:docMk/>
            <pc:sldMk cId="555773075" sldId="405"/>
            <ac:picMk id="9" creationId="{6F24E6DD-8F47-EDD9-E301-A81E64300C09}"/>
          </ac:picMkLst>
        </pc:picChg>
      </pc:sldChg>
    </pc:docChg>
  </pc:docChgLst>
  <pc:docChgLst>
    <pc:chgData name="Philip Wikman" userId="9116652c043b8a6c" providerId="LiveId" clId="{C9A12BB6-7995-4213-B0F0-D477A7F9DF46}"/>
    <pc:docChg chg="custSel addSld modSld">
      <pc:chgData name="Philip Wikman" userId="9116652c043b8a6c" providerId="LiveId" clId="{C9A12BB6-7995-4213-B0F0-D477A7F9DF46}" dt="2024-02-29T14:00:21.681" v="154"/>
      <pc:docMkLst>
        <pc:docMk/>
      </pc:docMkLst>
      <pc:sldChg chg="addSp delSp modSp mod">
        <pc:chgData name="Philip Wikman" userId="9116652c043b8a6c" providerId="LiveId" clId="{C9A12BB6-7995-4213-B0F0-D477A7F9DF46}" dt="2024-02-29T13:41:18.530" v="2" actId="1076"/>
        <pc:sldMkLst>
          <pc:docMk/>
          <pc:sldMk cId="3987516438" sldId="394"/>
        </pc:sldMkLst>
        <pc:spChg chg="del">
          <ac:chgData name="Philip Wikman" userId="9116652c043b8a6c" providerId="LiveId" clId="{C9A12BB6-7995-4213-B0F0-D477A7F9DF46}" dt="2024-02-29T13:41:14.364" v="0" actId="478"/>
          <ac:spMkLst>
            <pc:docMk/>
            <pc:sldMk cId="3987516438" sldId="394"/>
            <ac:spMk id="3" creationId="{AEEA3E94-6E7B-B9A2-76FE-A538E0D2EF65}"/>
          </ac:spMkLst>
        </pc:spChg>
        <pc:picChg chg="add mod">
          <ac:chgData name="Philip Wikman" userId="9116652c043b8a6c" providerId="LiveId" clId="{C9A12BB6-7995-4213-B0F0-D477A7F9DF46}" dt="2024-02-29T13:41:18.530" v="2" actId="1076"/>
          <ac:picMkLst>
            <pc:docMk/>
            <pc:sldMk cId="3987516438" sldId="394"/>
            <ac:picMk id="1026" creationId="{1E40D7F5-1A6F-6AFB-429F-FF10FB0C0ECA}"/>
          </ac:picMkLst>
        </pc:picChg>
      </pc:sldChg>
      <pc:sldChg chg="addSp delSp modSp new mod">
        <pc:chgData name="Philip Wikman" userId="9116652c043b8a6c" providerId="LiveId" clId="{C9A12BB6-7995-4213-B0F0-D477A7F9DF46}" dt="2024-02-29T13:50:48.674" v="26" actId="1076"/>
        <pc:sldMkLst>
          <pc:docMk/>
          <pc:sldMk cId="2960019377" sldId="395"/>
        </pc:sldMkLst>
        <pc:spChg chg="mod">
          <ac:chgData name="Philip Wikman" userId="9116652c043b8a6c" providerId="LiveId" clId="{C9A12BB6-7995-4213-B0F0-D477A7F9DF46}" dt="2024-02-29T13:41:40.211" v="16" actId="20577"/>
          <ac:spMkLst>
            <pc:docMk/>
            <pc:sldMk cId="2960019377" sldId="395"/>
            <ac:spMk id="2" creationId="{90DF0A8E-95E6-7223-852E-9DFDA1D46672}"/>
          </ac:spMkLst>
        </pc:spChg>
        <pc:spChg chg="del">
          <ac:chgData name="Philip Wikman" userId="9116652c043b8a6c" providerId="LiveId" clId="{C9A12BB6-7995-4213-B0F0-D477A7F9DF46}" dt="2024-02-29T13:48:09.866" v="17" actId="478"/>
          <ac:spMkLst>
            <pc:docMk/>
            <pc:sldMk cId="2960019377" sldId="395"/>
            <ac:spMk id="3" creationId="{C15171E9-DD08-AE89-EC5F-63AE3A0F2915}"/>
          </ac:spMkLst>
        </pc:spChg>
        <pc:picChg chg="add del mod">
          <ac:chgData name="Philip Wikman" userId="9116652c043b8a6c" providerId="LiveId" clId="{C9A12BB6-7995-4213-B0F0-D477A7F9DF46}" dt="2024-02-29T13:48:31.392" v="21" actId="478"/>
          <ac:picMkLst>
            <pc:docMk/>
            <pc:sldMk cId="2960019377" sldId="395"/>
            <ac:picMk id="2050" creationId="{72B4F882-613A-C44C-7870-A13005976813}"/>
          </ac:picMkLst>
        </pc:picChg>
        <pc:picChg chg="add mod">
          <ac:chgData name="Philip Wikman" userId="9116652c043b8a6c" providerId="LiveId" clId="{C9A12BB6-7995-4213-B0F0-D477A7F9DF46}" dt="2024-02-29T13:50:48.674" v="26" actId="1076"/>
          <ac:picMkLst>
            <pc:docMk/>
            <pc:sldMk cId="2960019377" sldId="395"/>
            <ac:picMk id="2052" creationId="{5650D741-D195-4375-57F7-1CFD26BD13D1}"/>
          </ac:picMkLst>
        </pc:picChg>
      </pc:sldChg>
      <pc:sldChg chg="addSp modSp new mod modAnim">
        <pc:chgData name="Philip Wikman" userId="9116652c043b8a6c" providerId="LiveId" clId="{C9A12BB6-7995-4213-B0F0-D477A7F9DF46}" dt="2024-02-29T14:00:21.681" v="154"/>
        <pc:sldMkLst>
          <pc:docMk/>
          <pc:sldMk cId="1510778847" sldId="396"/>
        </pc:sldMkLst>
        <pc:spChg chg="mod">
          <ac:chgData name="Philip Wikman" userId="9116652c043b8a6c" providerId="LiveId" clId="{C9A12BB6-7995-4213-B0F0-D477A7F9DF46}" dt="2024-02-29T13:51:21.045" v="48" actId="20577"/>
          <ac:spMkLst>
            <pc:docMk/>
            <pc:sldMk cId="1510778847" sldId="396"/>
            <ac:spMk id="2" creationId="{F06C6DDD-0512-C820-E039-76DBEF0F1BD4}"/>
          </ac:spMkLst>
        </pc:spChg>
        <pc:spChg chg="mod">
          <ac:chgData name="Philip Wikman" userId="9116652c043b8a6c" providerId="LiveId" clId="{C9A12BB6-7995-4213-B0F0-D477A7F9DF46}" dt="2024-02-29T13:58:24.111" v="93" actId="5793"/>
          <ac:spMkLst>
            <pc:docMk/>
            <pc:sldMk cId="1510778847" sldId="396"/>
            <ac:spMk id="3" creationId="{4FAE57A1-7F8C-BFB2-68E4-5D8BA43206DE}"/>
          </ac:spMkLst>
        </pc:spChg>
        <pc:spChg chg="add mod">
          <ac:chgData name="Philip Wikman" userId="9116652c043b8a6c" providerId="LiveId" clId="{C9A12BB6-7995-4213-B0F0-D477A7F9DF46}" dt="2024-02-29T14:00:12.101" v="153" actId="113"/>
          <ac:spMkLst>
            <pc:docMk/>
            <pc:sldMk cId="1510778847" sldId="396"/>
            <ac:spMk id="4" creationId="{E137F2A4-A3F6-8342-1BA6-04D584D2DF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7FB0-9701-40E8-BF5F-297FD2C0F91D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985D-F0F4-47F1-91B5-0558438DF1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38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985D-F0F4-47F1-91B5-0558438DF10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9A184-0EB8-F271-9B57-0AEF498A2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2775BA-606D-A284-C1E8-A0709CFD9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11374-ED34-5F79-DEAC-7E64D950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C5D73-6AE2-DDF2-9B77-353C9CA4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A2E9F-3EC3-097D-08B3-3AD970EF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1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49487-A3AD-C867-CD34-7D5B3A2F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D0E9FE-725D-B7C2-7F0B-00462B96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149BC8-7FBE-EB6A-BD29-8CE439D4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37AD5-7070-72DB-57D8-92B924DC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386EF-52EE-4D82-0FC2-0139BAEA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3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11B3-7AB4-98B0-05D6-2EF83830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EDAF0-5E22-381C-38BC-1190F1070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1BB45-3162-C2C2-C5CB-551CC10B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B53FA-B4D1-C0D6-4BFD-C99CE0D0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2F6DB-06CB-8397-8A85-C2EF6888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2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B221C-23D6-56F3-B6A7-0B92A1D1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EDA81-DE27-AA3C-CD32-C4743968C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CE61A4-AA5F-A43C-F510-89C2CF64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1BA0C-7AB3-1ABA-6821-3029939E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C89B6-603B-514A-3EBA-C6F89C4C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84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D90A9-AB3B-431C-0BA8-886157F7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86934B-1A0B-C8CD-49E9-803CF34D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1099C5-29A3-2E11-8236-5E47067D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C4F7B9-633B-5988-619D-6B6E219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C64339-0125-EA8E-1BD4-45890FBA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89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F2A15-5FB1-9EDE-4A4E-4910E9E4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B2C49B-A217-F5BA-C357-2394CE922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CD5ECD-3EC8-C951-9E3B-F0B98C3C4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BC8093-8260-5507-B7D7-BE80B5AC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D5F352-DBB3-6D37-DA06-586A22AD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E3DFC4-B809-F96E-F7B5-34B30FD9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5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A7190-BA51-74D9-272A-AEA643FA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6867A-49DA-FB53-F1CE-AC3DA0254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B9A2D-D65C-0D06-74CF-B0593C9B9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4C134C-1A9F-0541-F520-F253295B4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E9331-5A59-9997-2DD3-1D78DEC2D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FDF003-6EC2-2561-7927-C5F48B9D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07C1C0-048D-8905-B310-555D9CAC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7B8E84-74FA-7E98-5E4A-CD87AC20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2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46056-2C3B-93DD-8CDE-A0C20905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CB270F-57FE-974E-85D8-DEF13CD0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D9C087-48D2-2887-3F75-6000C1B6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101526-1F51-F271-C9BF-9B6E45A7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0E025B-8A67-23BA-A204-9E18FE57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2B018C-9935-410A-FE96-312471B1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DA3144-0D21-57C2-2A66-3DC3EDCF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23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B5651-12C2-65BC-12F8-F40CC112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6D926-6A6C-DC9A-424E-BC4B19970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0E6BA3-243A-C627-3147-65B10E73D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A117F-BF56-A684-1C04-A0F06E67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AF6E46-D06F-6F60-4A6C-EE2BB01C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14AB7-39F7-68AE-E8CA-ACD8B3DA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46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0BE48-CB46-94EB-8F4B-BC56FB21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888F3A-ACF6-1F8A-C131-03B1ECB6B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54ED2E-D912-CC91-40D6-DEE06CD2A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F10D4F-024E-B95F-30AF-410797F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BA556C-C60E-6CED-F9F3-12A11927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EC522B-4A94-7553-FB73-41C0A84C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00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081D49-3517-5FDE-C425-C23CD22E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F4DCBD-5A38-512C-D9D8-ADBE84C13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1BE63-2268-F1EC-7D6D-82B00BC94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DBD0-4909-408A-9456-8108D8239B38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E02CB-6211-7D71-A601-9B1FD91D6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C65F78-B106-4BBF-8A4F-E640D3AC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7BF2-8A10-464E-82BF-AE1FEED456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7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11092-6B31-3E6B-0F63-9F2EA3495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0680D8-D128-A8E2-25DD-8B10750EC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3E9E17-83FE-B144-6CE7-984FF2DF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90DF-CC95-4237-09A9-CCFEFEC4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A3C13-4721-5A39-544A-68C5BE6B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Visión por ordenador</a:t>
            </a:r>
          </a:p>
          <a:p>
            <a:pPr lvl="1"/>
            <a:r>
              <a:rPr lang="es-ES" dirty="0"/>
              <a:t>Interpretación de imágenes de radiología</a:t>
            </a:r>
          </a:p>
          <a:p>
            <a:pPr lvl="1"/>
            <a:r>
              <a:rPr lang="es-ES" dirty="0"/>
              <a:t>Interpretación de lectura de antibiogramas</a:t>
            </a:r>
          </a:p>
          <a:p>
            <a:pPr lvl="1"/>
            <a:r>
              <a:rPr lang="es-ES" dirty="0"/>
              <a:t>Interpretación de imágenes de microscopía</a:t>
            </a:r>
          </a:p>
          <a:p>
            <a:r>
              <a:rPr lang="es-ES" dirty="0"/>
              <a:t>Detección de pacientes con sepsis</a:t>
            </a:r>
          </a:p>
          <a:p>
            <a:pPr lvl="1"/>
            <a:endParaRPr lang="es-ES" dirty="0"/>
          </a:p>
          <a:p>
            <a:r>
              <a:rPr lang="es-ES" dirty="0"/>
              <a:t>Gestión de pandemias</a:t>
            </a:r>
          </a:p>
          <a:p>
            <a:endParaRPr lang="es-ES" dirty="0"/>
          </a:p>
          <a:p>
            <a:r>
              <a:rPr lang="es-ES" dirty="0"/>
              <a:t>Uso de antibióticos</a:t>
            </a:r>
          </a:p>
        </p:txBody>
      </p:sp>
    </p:spTree>
    <p:extLst>
      <p:ext uri="{BB962C8B-B14F-4D97-AF65-F5344CB8AC3E}">
        <p14:creationId xmlns:p14="http://schemas.microsoft.com/office/powerpoint/2010/main" val="121563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D4876-70AC-2215-79DB-98AC99AF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clínica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1D926C-012D-9C70-2F4C-E9EC8D47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9" t="7953" r="31473" b="40819"/>
          <a:stretch/>
        </p:blipFill>
        <p:spPr>
          <a:xfrm>
            <a:off x="2358189" y="1379621"/>
            <a:ext cx="6603340" cy="4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1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090F-07C9-1E50-8800-9B5D2052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clínica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515CBD-5654-C40A-6DE3-0B286C02D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907"/>
          <a:stretch/>
        </p:blipFill>
        <p:spPr>
          <a:xfrm>
            <a:off x="4395536" y="472193"/>
            <a:ext cx="6493042" cy="6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494F19-45C8-3D0E-7A86-44C522A27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2" t="34620" r="46257" b="36842"/>
          <a:stretch/>
        </p:blipFill>
        <p:spPr>
          <a:xfrm>
            <a:off x="705852" y="1253459"/>
            <a:ext cx="5037222" cy="38408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71C787-A34B-0372-4161-5226C841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clínica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11A605-220E-1D58-52E4-8A432A35F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2" t="17310" r="6211" b="39181"/>
          <a:stretch/>
        </p:blipFill>
        <p:spPr>
          <a:xfrm>
            <a:off x="5272959" y="2941807"/>
            <a:ext cx="6774664" cy="38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0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AC4F2-1D81-4261-8A96-F9E40A77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clínica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096995-F320-DD63-DBF7-7CA91FB74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7" t="13099" r="36526" b="38245"/>
          <a:stretch/>
        </p:blipFill>
        <p:spPr>
          <a:xfrm>
            <a:off x="348951" y="1503945"/>
            <a:ext cx="5678905" cy="4264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4255C1-34BF-6AC9-88A2-E4E22199D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0" t="13333" r="37275" b="54854"/>
          <a:stretch/>
        </p:blipFill>
        <p:spPr>
          <a:xfrm>
            <a:off x="6027855" y="1866023"/>
            <a:ext cx="5815194" cy="31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4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E1651-E5AB-A818-1422-7D27E598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clínica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943C70-8737-01C8-2586-933474BEF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62924" r="33157" b="17747"/>
          <a:stretch/>
        </p:blipFill>
        <p:spPr>
          <a:xfrm>
            <a:off x="5352288" y="3524865"/>
            <a:ext cx="5733288" cy="2480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05C1BC-90F2-28BC-425F-5F56A3C8A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87" t="44679" r="33532" b="30525"/>
          <a:stretch/>
        </p:blipFill>
        <p:spPr>
          <a:xfrm>
            <a:off x="5517806" y="760338"/>
            <a:ext cx="4733100" cy="26686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24E6DD-8F47-EDD9-E301-A81E64300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16" t="11087" r="39895" b="44037"/>
          <a:stretch/>
        </p:blipFill>
        <p:spPr>
          <a:xfrm>
            <a:off x="669806" y="1819118"/>
            <a:ext cx="4414452" cy="3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7A702-19D7-2A67-DA07-E291760F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 antibióticos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C6C0AD-8BAD-99C7-1352-A30294AF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25" y="1362777"/>
            <a:ext cx="6869029" cy="54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3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Doctor (Star Trek: Voyager) - Wikipedia">
            <a:extLst>
              <a:ext uri="{FF2B5EF4-FFF2-40B4-BE49-F238E27FC236}">
                <a16:creationId xmlns:a16="http://schemas.microsoft.com/office/drawing/2014/main" id="{46513844-DFCA-8736-26F3-00D353D0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14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9F60CF-8CDA-2699-AC96-472CFC00C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75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EF31-DCF9-F1F6-9350-A8881B69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B0422D-EA56-44B1-0421-833353A39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0" r="4339" b="4327"/>
          <a:stretch/>
        </p:blipFill>
        <p:spPr>
          <a:xfrm>
            <a:off x="1554159" y="240632"/>
            <a:ext cx="8889195" cy="63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EA2B3-F34B-AB04-CEBD-27F520B02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364"/>
            <a:ext cx="9144000" cy="1909763"/>
          </a:xfrm>
        </p:spPr>
        <p:txBody>
          <a:bodyPr>
            <a:normAutofit/>
          </a:bodyPr>
          <a:lstStyle/>
          <a:p>
            <a:r>
              <a:rPr lang="es-ES" dirty="0"/>
              <a:t>Inteligencia artificial en el uso de antibióticos.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F6C4B-32F9-FB33-FD77-7DC3A24B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68840" cy="1655762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r>
              <a:rPr lang="es-ES" dirty="0"/>
              <a:t>Philip Erick Wikman Jorgensen</a:t>
            </a:r>
          </a:p>
          <a:p>
            <a:r>
              <a:rPr lang="es-ES" dirty="0"/>
              <a:t>FEA Servicio de Medicina Interna/Infecciosas. Hospital General Universitario de Elda-FISABIO</a:t>
            </a:r>
          </a:p>
          <a:p>
            <a:r>
              <a:rPr lang="es-ES" dirty="0"/>
              <a:t>Profesor Asociado. Departamento Medicina Clínica. Universidad Miguel Hernández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817C935A-097C-9E89-C001-4543BB1A1C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313" y="398808"/>
            <a:ext cx="1404303" cy="131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AF50C4A3-60CB-1725-40D3-0559B84D3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50" y="-22046"/>
            <a:ext cx="5642266" cy="20133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EC60E0-D9DF-3287-0F5F-C915EF0F7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781" y="5839097"/>
            <a:ext cx="2616320" cy="7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564F9-1C5B-C464-B352-BE3A018B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Guión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706BE-D150-AD43-3801-A71205C6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DD2C9B-BB2F-EA58-C851-B71355BD8146}"/>
              </a:ext>
            </a:extLst>
          </p:cNvPr>
          <p:cNvSpPr txBox="1"/>
          <p:nvPr/>
        </p:nvSpPr>
        <p:spPr>
          <a:xfrm>
            <a:off x="1280160" y="1825625"/>
            <a:ext cx="24571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 T de </a:t>
            </a:r>
            <a:r>
              <a:rPr lang="es-ES" dirty="0" err="1"/>
              <a:t>student</a:t>
            </a:r>
            <a:endParaRPr lang="es-ES" dirty="0"/>
          </a:p>
          <a:p>
            <a:endParaRPr lang="es-ES" dirty="0"/>
          </a:p>
          <a:p>
            <a:r>
              <a:rPr lang="es-ES" dirty="0"/>
              <a:t>- Regresión lineal</a:t>
            </a:r>
          </a:p>
          <a:p>
            <a:endParaRPr lang="es-ES" dirty="0"/>
          </a:p>
          <a:p>
            <a:r>
              <a:rPr lang="es-ES" dirty="0"/>
              <a:t>- Machine </a:t>
            </a:r>
            <a:r>
              <a:rPr lang="es-ES" dirty="0" err="1"/>
              <a:t>learning</a:t>
            </a:r>
            <a:endParaRPr lang="es-ES" dirty="0"/>
          </a:p>
          <a:p>
            <a:endParaRPr lang="es-ES" dirty="0"/>
          </a:p>
          <a:p>
            <a:r>
              <a:rPr lang="es-ES" dirty="0"/>
              <a:t>- Deep </a:t>
            </a:r>
            <a:r>
              <a:rPr lang="es-ES" dirty="0" err="1"/>
              <a:t>learning</a:t>
            </a:r>
            <a:endParaRPr lang="es-ES" dirty="0"/>
          </a:p>
          <a:p>
            <a:endParaRPr lang="es-ES" dirty="0"/>
          </a:p>
          <a:p>
            <a:r>
              <a:rPr lang="es-ES" dirty="0"/>
              <a:t>-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  <a:p>
            <a:endParaRPr lang="es-ES" dirty="0"/>
          </a:p>
          <a:p>
            <a:r>
              <a:rPr lang="es-ES" dirty="0"/>
              <a:t>- Aplicación clínica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82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E8493-2C73-26C5-D4AC-28415A02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 de </a:t>
            </a:r>
            <a:r>
              <a:rPr lang="es-ES" dirty="0" err="1"/>
              <a:t>student</a:t>
            </a:r>
            <a:endParaRPr lang="es-ES" dirty="0"/>
          </a:p>
        </p:txBody>
      </p:sp>
      <p:pic>
        <p:nvPicPr>
          <p:cNvPr id="1026" name="Picture 2" descr="T-test - BIOLOGY FOR LIFE">
            <a:extLst>
              <a:ext uri="{FF2B5EF4-FFF2-40B4-BE49-F238E27FC236}">
                <a16:creationId xmlns:a16="http://schemas.microsoft.com/office/drawing/2014/main" id="{C280B6DD-49C1-F27B-CF55-C76F10A78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30" y="1825625"/>
            <a:ext cx="80175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7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335E4-F61E-A100-F98D-A8B615FA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Regresión lineal</a:t>
            </a:r>
          </a:p>
        </p:txBody>
      </p:sp>
      <p:pic>
        <p:nvPicPr>
          <p:cNvPr id="2050" name="Picture 2" descr="Linear regression - Wikipedia">
            <a:extLst>
              <a:ext uri="{FF2B5EF4-FFF2-40B4-BE49-F238E27FC236}">
                <a16:creationId xmlns:a16="http://schemas.microsoft.com/office/drawing/2014/main" id="{9E018046-A65F-42C6-E079-592DF041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16" y="1514726"/>
            <a:ext cx="5245768" cy="34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1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6317F-6C5F-8EFB-3E4E-8C412268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FC5DE-FE46-E1AE-C0FB-A7548F7A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Machine </a:t>
            </a:r>
            <a:r>
              <a:rPr lang="es-ES" dirty="0" err="1"/>
              <a:t>learning</a:t>
            </a:r>
            <a:endParaRPr lang="es-ES" dirty="0"/>
          </a:p>
        </p:txBody>
      </p:sp>
      <p:pic>
        <p:nvPicPr>
          <p:cNvPr id="1026" name="Picture 2" descr="k-Means Clustering | Brilliant Math &amp; Science Wiki">
            <a:extLst>
              <a:ext uri="{FF2B5EF4-FFF2-40B4-BE49-F238E27FC236}">
                <a16:creationId xmlns:a16="http://schemas.microsoft.com/office/drawing/2014/main" id="{1E40D7F5-1A6F-6AFB-429F-FF10FB0C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3" y="1310917"/>
            <a:ext cx="96869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1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F0A8E-95E6-7223-852E-9DFDA1D4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Deep </a:t>
            </a:r>
            <a:r>
              <a:rPr lang="es-ES" dirty="0" err="1"/>
              <a:t>learning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FA251E-63DC-7F4D-85B3-ED50A89C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17" y="1809248"/>
            <a:ext cx="760539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1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C6DDD-0512-C820-E039-76DBEF0F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E57A1-7F8C-BFB2-68E4-5D8BA4320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ChatGPT</a:t>
            </a:r>
            <a:endParaRPr lang="es-ES" dirty="0"/>
          </a:p>
          <a:p>
            <a:r>
              <a:rPr lang="es-ES" dirty="0"/>
              <a:t>Bing</a:t>
            </a:r>
          </a:p>
          <a:p>
            <a:r>
              <a:rPr lang="es-ES" dirty="0" err="1"/>
              <a:t>OpenEvidence</a:t>
            </a:r>
            <a:endParaRPr lang="es-ES" dirty="0"/>
          </a:p>
          <a:p>
            <a:r>
              <a:rPr lang="es-ES" dirty="0"/>
              <a:t>Gemini</a:t>
            </a:r>
          </a:p>
          <a:p>
            <a:r>
              <a:rPr lang="es-ES" dirty="0"/>
              <a:t>…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37F2A4-A3F6-8342-1BA6-04D584D2DF91}"/>
              </a:ext>
            </a:extLst>
          </p:cNvPr>
          <p:cNvSpPr txBox="1"/>
          <p:nvPr/>
        </p:nvSpPr>
        <p:spPr>
          <a:xfrm>
            <a:off x="4476529" y="1398300"/>
            <a:ext cx="551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Son redes neuronales múltiples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B59B30-F519-7D61-E8BD-4BD8DFFA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34" y="1980590"/>
            <a:ext cx="5419344" cy="48774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A3DE38-8152-7C31-F19E-85D59FD1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197" y="249238"/>
            <a:ext cx="914400" cy="914400"/>
          </a:xfrm>
          <a:prstGeom prst="rect">
            <a:avLst/>
          </a:prstGeom>
        </p:spPr>
      </p:pic>
      <p:pic>
        <p:nvPicPr>
          <p:cNvPr id="1026" name="Picture 2" descr="Qué es y cómo funciona Gemini, la nueva inteligencia artificial de Google?">
            <a:extLst>
              <a:ext uri="{FF2B5EF4-FFF2-40B4-BE49-F238E27FC236}">
                <a16:creationId xmlns:a16="http://schemas.microsoft.com/office/drawing/2014/main" id="{C9D73349-F673-2840-5365-20BC83B4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76" y="249238"/>
            <a:ext cx="1276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12598</TotalTime>
  <Words>122</Words>
  <Application>Microsoft Office PowerPoint</Application>
  <PresentationFormat>Panorámica</PresentationFormat>
  <Paragraphs>45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Inteligencia artificial en el uso de antibióticos. </vt:lpstr>
      <vt:lpstr>Guión</vt:lpstr>
      <vt:lpstr>T de student</vt:lpstr>
      <vt:lpstr>Regresión lineal</vt:lpstr>
      <vt:lpstr>Presentación de PowerPoint</vt:lpstr>
      <vt:lpstr>Machine learning</vt:lpstr>
      <vt:lpstr>Deep learning</vt:lpstr>
      <vt:lpstr>Large language models</vt:lpstr>
      <vt:lpstr>Aplicación clínica</vt:lpstr>
      <vt:lpstr>Aplicación clínica</vt:lpstr>
      <vt:lpstr>Aplicación clínica</vt:lpstr>
      <vt:lpstr>Aplicación clínica</vt:lpstr>
      <vt:lpstr>Aplicación clínica</vt:lpstr>
      <vt:lpstr>Aplicación clínica</vt:lpstr>
      <vt:lpstr>Uso de antibióticos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Philip Wikman</dc:creator>
  <cp:lastModifiedBy>Philip Wikman</cp:lastModifiedBy>
  <cp:revision>84</cp:revision>
  <dcterms:created xsi:type="dcterms:W3CDTF">2023-11-27T12:22:15Z</dcterms:created>
  <dcterms:modified xsi:type="dcterms:W3CDTF">2024-02-29T21:10:04Z</dcterms:modified>
</cp:coreProperties>
</file>