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3"/>
  </p:notesMasterIdLst>
  <p:sldIdLst>
    <p:sldId id="257" r:id="rId2"/>
    <p:sldId id="256" r:id="rId3"/>
    <p:sldId id="258" r:id="rId4"/>
    <p:sldId id="259" r:id="rId5"/>
    <p:sldId id="287" r:id="rId6"/>
    <p:sldId id="260" r:id="rId7"/>
    <p:sldId id="261" r:id="rId8"/>
    <p:sldId id="292" r:id="rId9"/>
    <p:sldId id="262" r:id="rId10"/>
    <p:sldId id="263" r:id="rId11"/>
    <p:sldId id="264" r:id="rId12"/>
    <p:sldId id="265" r:id="rId13"/>
    <p:sldId id="266" r:id="rId14"/>
    <p:sldId id="284" r:id="rId15"/>
    <p:sldId id="283" r:id="rId16"/>
    <p:sldId id="271" r:id="rId17"/>
    <p:sldId id="272" r:id="rId18"/>
    <p:sldId id="273" r:id="rId19"/>
    <p:sldId id="274" r:id="rId20"/>
    <p:sldId id="276" r:id="rId21"/>
    <p:sldId id="288" r:id="rId22"/>
    <p:sldId id="267" r:id="rId23"/>
    <p:sldId id="268" r:id="rId24"/>
    <p:sldId id="290" r:id="rId25"/>
    <p:sldId id="286" r:id="rId26"/>
    <p:sldId id="291" r:id="rId27"/>
    <p:sldId id="293" r:id="rId28"/>
    <p:sldId id="277" r:id="rId29"/>
    <p:sldId id="285" r:id="rId30"/>
    <p:sldId id="278" r:id="rId31"/>
    <p:sldId id="279" r:id="rId3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4" roundtripDataSignature="AMtx7mjXR3gr5k32oNjv6qd+fkkmph5PF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C9B9D8-9726-419A-85FB-86CAF4A107D5}" v="22" dt="2023-11-21T19:15:05.077"/>
    <p1510:client id="{CA122695-46E5-48B7-B0FE-BCDFEE736490}" v="7" dt="2023-11-22T11:02:25.806"/>
  </p1510:revLst>
</p1510:revInfo>
</file>

<file path=ppt/tableStyles.xml><?xml version="1.0" encoding="utf-8"?>
<a:tblStyleLst xmlns:a="http://schemas.openxmlformats.org/drawingml/2006/main" def="{13A7C1D2-A3E6-455D-8AF2-94D02A1FEDD4}">
  <a:tblStyle styleId="{13A7C1D2-A3E6-455D-8AF2-94D02A1FEDD4}"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96" y="7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slide" Target="slides/slide20.xml"/><Relationship Id="rId34"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ilip Wikman" userId="9116652c043b8a6c" providerId="LiveId" clId="{CA122695-46E5-48B7-B0FE-BCDFEE736490}"/>
    <pc:docChg chg="undo custSel modSld">
      <pc:chgData name="Philip Wikman" userId="9116652c043b8a6c" providerId="LiveId" clId="{CA122695-46E5-48B7-B0FE-BCDFEE736490}" dt="2023-11-22T12:27:37.734" v="1353" actId="26606"/>
      <pc:docMkLst>
        <pc:docMk/>
      </pc:docMkLst>
      <pc:sldChg chg="addSp modSp mod setBg">
        <pc:chgData name="Philip Wikman" userId="9116652c043b8a6c" providerId="LiveId" clId="{CA122695-46E5-48B7-B0FE-BCDFEE736490}" dt="2023-11-22T12:21:37.267" v="1323" actId="26606"/>
        <pc:sldMkLst>
          <pc:docMk/>
          <pc:sldMk cId="0" sldId="258"/>
        </pc:sldMkLst>
        <pc:spChg chg="mod">
          <ac:chgData name="Philip Wikman" userId="9116652c043b8a6c" providerId="LiveId" clId="{CA122695-46E5-48B7-B0FE-BCDFEE736490}" dt="2023-11-22T12:21:37.267" v="1323" actId="26606"/>
          <ac:spMkLst>
            <pc:docMk/>
            <pc:sldMk cId="0" sldId="258"/>
            <ac:spMk id="103" creationId="{00000000-0000-0000-0000-000000000000}"/>
          </ac:spMkLst>
        </pc:spChg>
        <pc:spChg chg="mod">
          <ac:chgData name="Philip Wikman" userId="9116652c043b8a6c" providerId="LiveId" clId="{CA122695-46E5-48B7-B0FE-BCDFEE736490}" dt="2023-11-22T12:21:37.267" v="1323" actId="26606"/>
          <ac:spMkLst>
            <pc:docMk/>
            <pc:sldMk cId="0" sldId="258"/>
            <ac:spMk id="104" creationId="{00000000-0000-0000-0000-000000000000}"/>
          </ac:spMkLst>
        </pc:spChg>
        <pc:spChg chg="add">
          <ac:chgData name="Philip Wikman" userId="9116652c043b8a6c" providerId="LiveId" clId="{CA122695-46E5-48B7-B0FE-BCDFEE736490}" dt="2023-11-22T12:21:37.267" v="1323" actId="26606"/>
          <ac:spMkLst>
            <pc:docMk/>
            <pc:sldMk cId="0" sldId="258"/>
            <ac:spMk id="110" creationId="{F13C74B1-5B17-4795-BED0-7140497B445A}"/>
          </ac:spMkLst>
        </pc:spChg>
        <pc:spChg chg="add">
          <ac:chgData name="Philip Wikman" userId="9116652c043b8a6c" providerId="LiveId" clId="{CA122695-46E5-48B7-B0FE-BCDFEE736490}" dt="2023-11-22T12:21:37.267" v="1323" actId="26606"/>
          <ac:spMkLst>
            <pc:docMk/>
            <pc:sldMk cId="0" sldId="258"/>
            <ac:spMk id="112" creationId="{D4974D33-8DC5-464E-8C6D-BE58F0669C17}"/>
          </ac:spMkLst>
        </pc:spChg>
        <pc:picChg chg="mod">
          <ac:chgData name="Philip Wikman" userId="9116652c043b8a6c" providerId="LiveId" clId="{CA122695-46E5-48B7-B0FE-BCDFEE736490}" dt="2023-11-22T12:21:37.267" v="1323" actId="26606"/>
          <ac:picMkLst>
            <pc:docMk/>
            <pc:sldMk cId="0" sldId="258"/>
            <ac:picMk id="105" creationId="{00000000-0000-0000-0000-000000000000}"/>
          </ac:picMkLst>
        </pc:picChg>
      </pc:sldChg>
      <pc:sldChg chg="addSp modSp mod setBg">
        <pc:chgData name="Philip Wikman" userId="9116652c043b8a6c" providerId="LiveId" clId="{CA122695-46E5-48B7-B0FE-BCDFEE736490}" dt="2023-11-22T12:21:44.612" v="1324" actId="26606"/>
        <pc:sldMkLst>
          <pc:docMk/>
          <pc:sldMk cId="0" sldId="259"/>
        </pc:sldMkLst>
        <pc:spChg chg="mod">
          <ac:chgData name="Philip Wikman" userId="9116652c043b8a6c" providerId="LiveId" clId="{CA122695-46E5-48B7-B0FE-BCDFEE736490}" dt="2023-11-22T12:21:44.612" v="1324" actId="26606"/>
          <ac:spMkLst>
            <pc:docMk/>
            <pc:sldMk cId="0" sldId="259"/>
            <ac:spMk id="111" creationId="{00000000-0000-0000-0000-000000000000}"/>
          </ac:spMkLst>
        </pc:spChg>
        <pc:spChg chg="mod">
          <ac:chgData name="Philip Wikman" userId="9116652c043b8a6c" providerId="LiveId" clId="{CA122695-46E5-48B7-B0FE-BCDFEE736490}" dt="2023-11-22T12:21:44.612" v="1324" actId="26606"/>
          <ac:spMkLst>
            <pc:docMk/>
            <pc:sldMk cId="0" sldId="259"/>
            <ac:spMk id="112" creationId="{00000000-0000-0000-0000-000000000000}"/>
          </ac:spMkLst>
        </pc:spChg>
        <pc:spChg chg="add">
          <ac:chgData name="Philip Wikman" userId="9116652c043b8a6c" providerId="LiveId" clId="{CA122695-46E5-48B7-B0FE-BCDFEE736490}" dt="2023-11-22T12:21:44.612" v="1324" actId="26606"/>
          <ac:spMkLst>
            <pc:docMk/>
            <pc:sldMk cId="0" sldId="259"/>
            <ac:spMk id="118" creationId="{2C61293E-6EBE-43EF-A52C-9BEBFD7679D4}"/>
          </ac:spMkLst>
        </pc:spChg>
        <pc:spChg chg="add">
          <ac:chgData name="Philip Wikman" userId="9116652c043b8a6c" providerId="LiveId" clId="{CA122695-46E5-48B7-B0FE-BCDFEE736490}" dt="2023-11-22T12:21:44.612" v="1324" actId="26606"/>
          <ac:spMkLst>
            <pc:docMk/>
            <pc:sldMk cId="0" sldId="259"/>
            <ac:spMk id="120" creationId="{21540236-BFD5-4A9D-8840-4703E7F76825}"/>
          </ac:spMkLst>
        </pc:spChg>
        <pc:picChg chg="add">
          <ac:chgData name="Philip Wikman" userId="9116652c043b8a6c" providerId="LiveId" clId="{CA122695-46E5-48B7-B0FE-BCDFEE736490}" dt="2023-11-22T12:21:44.612" v="1324" actId="26606"/>
          <ac:picMkLst>
            <pc:docMk/>
            <pc:sldMk cId="0" sldId="259"/>
            <ac:picMk id="114" creationId="{ED919FE8-727A-85BD-295C-ABD3F6653CE4}"/>
          </ac:picMkLst>
        </pc:picChg>
      </pc:sldChg>
      <pc:sldChg chg="addSp modSp mod setBg">
        <pc:chgData name="Philip Wikman" userId="9116652c043b8a6c" providerId="LiveId" clId="{CA122695-46E5-48B7-B0FE-BCDFEE736490}" dt="2023-11-22T12:22:24.004" v="1336" actId="26606"/>
        <pc:sldMkLst>
          <pc:docMk/>
          <pc:sldMk cId="0" sldId="260"/>
        </pc:sldMkLst>
        <pc:spChg chg="mod">
          <ac:chgData name="Philip Wikman" userId="9116652c043b8a6c" providerId="LiveId" clId="{CA122695-46E5-48B7-B0FE-BCDFEE736490}" dt="2023-11-22T12:22:24.004" v="1336" actId="26606"/>
          <ac:spMkLst>
            <pc:docMk/>
            <pc:sldMk cId="0" sldId="260"/>
            <ac:spMk id="118" creationId="{00000000-0000-0000-0000-000000000000}"/>
          </ac:spMkLst>
        </pc:spChg>
        <pc:spChg chg="mod">
          <ac:chgData name="Philip Wikman" userId="9116652c043b8a6c" providerId="LiveId" clId="{CA122695-46E5-48B7-B0FE-BCDFEE736490}" dt="2023-11-22T12:22:24.004" v="1336" actId="26606"/>
          <ac:spMkLst>
            <pc:docMk/>
            <pc:sldMk cId="0" sldId="260"/>
            <ac:spMk id="119" creationId="{00000000-0000-0000-0000-000000000000}"/>
          </ac:spMkLst>
        </pc:spChg>
        <pc:spChg chg="add">
          <ac:chgData name="Philip Wikman" userId="9116652c043b8a6c" providerId="LiveId" clId="{CA122695-46E5-48B7-B0FE-BCDFEE736490}" dt="2023-11-22T12:22:24.004" v="1336" actId="26606"/>
          <ac:spMkLst>
            <pc:docMk/>
            <pc:sldMk cId="0" sldId="260"/>
            <ac:spMk id="124" creationId="{100EDD19-6802-4EC3-95CE-CFFAB042CFD6}"/>
          </ac:spMkLst>
        </pc:spChg>
        <pc:spChg chg="add">
          <ac:chgData name="Philip Wikman" userId="9116652c043b8a6c" providerId="LiveId" clId="{CA122695-46E5-48B7-B0FE-BCDFEE736490}" dt="2023-11-22T12:22:24.004" v="1336" actId="26606"/>
          <ac:spMkLst>
            <pc:docMk/>
            <pc:sldMk cId="0" sldId="260"/>
            <ac:spMk id="126" creationId="{DB17E863-922E-4C26-BD64-E8FD41D28661}"/>
          </ac:spMkLst>
        </pc:spChg>
      </pc:sldChg>
      <pc:sldChg chg="addSp modSp mod setBg">
        <pc:chgData name="Philip Wikman" userId="9116652c043b8a6c" providerId="LiveId" clId="{CA122695-46E5-48B7-B0FE-BCDFEE736490}" dt="2023-11-22T12:22:32.015" v="1337" actId="26606"/>
        <pc:sldMkLst>
          <pc:docMk/>
          <pc:sldMk cId="0" sldId="261"/>
        </pc:sldMkLst>
        <pc:spChg chg="add">
          <ac:chgData name="Philip Wikman" userId="9116652c043b8a6c" providerId="LiveId" clId="{CA122695-46E5-48B7-B0FE-BCDFEE736490}" dt="2023-11-22T12:22:32.015" v="1337" actId="26606"/>
          <ac:spMkLst>
            <pc:docMk/>
            <pc:sldMk cId="0" sldId="261"/>
            <ac:spMk id="8" creationId="{42A4FC2C-047E-45A5-965D-8E1E3BF09BC6}"/>
          </ac:spMkLst>
        </pc:spChg>
        <pc:picChg chg="mod">
          <ac:chgData name="Philip Wikman" userId="9116652c043b8a6c" providerId="LiveId" clId="{CA122695-46E5-48B7-B0FE-BCDFEE736490}" dt="2023-11-22T12:22:32.015" v="1337" actId="26606"/>
          <ac:picMkLst>
            <pc:docMk/>
            <pc:sldMk cId="0" sldId="261"/>
            <ac:picMk id="3" creationId="{47FE83AA-AA95-371F-68AE-231CC538DDFC}"/>
          </ac:picMkLst>
        </pc:picChg>
      </pc:sldChg>
      <pc:sldChg chg="addSp modSp mod setBg">
        <pc:chgData name="Philip Wikman" userId="9116652c043b8a6c" providerId="LiveId" clId="{CA122695-46E5-48B7-B0FE-BCDFEE736490}" dt="2023-11-22T12:22:41.808" v="1339" actId="26606"/>
        <pc:sldMkLst>
          <pc:docMk/>
          <pc:sldMk cId="0" sldId="262"/>
        </pc:sldMkLst>
        <pc:spChg chg="mod">
          <ac:chgData name="Philip Wikman" userId="9116652c043b8a6c" providerId="LiveId" clId="{CA122695-46E5-48B7-B0FE-BCDFEE736490}" dt="2023-11-22T12:22:41.808" v="1339" actId="26606"/>
          <ac:spMkLst>
            <pc:docMk/>
            <pc:sldMk cId="0" sldId="262"/>
            <ac:spMk id="131" creationId="{00000000-0000-0000-0000-000000000000}"/>
          </ac:spMkLst>
        </pc:spChg>
        <pc:spChg chg="add">
          <ac:chgData name="Philip Wikman" userId="9116652c043b8a6c" providerId="LiveId" clId="{CA122695-46E5-48B7-B0FE-BCDFEE736490}" dt="2023-11-22T12:22:41.808" v="1339" actId="26606"/>
          <ac:spMkLst>
            <pc:docMk/>
            <pc:sldMk cId="0" sldId="262"/>
            <ac:spMk id="137" creationId="{9B7AD9F6-8CE7-4299-8FC6-328F4DCD3FF9}"/>
          </ac:spMkLst>
        </pc:spChg>
        <pc:spChg chg="add">
          <ac:chgData name="Philip Wikman" userId="9116652c043b8a6c" providerId="LiveId" clId="{CA122695-46E5-48B7-B0FE-BCDFEE736490}" dt="2023-11-22T12:22:41.808" v="1339" actId="26606"/>
          <ac:spMkLst>
            <pc:docMk/>
            <pc:sldMk cId="0" sldId="262"/>
            <ac:spMk id="139" creationId="{F49775AF-8896-43EE-92C6-83497D6DC56F}"/>
          </ac:spMkLst>
        </pc:spChg>
        <pc:picChg chg="mod">
          <ac:chgData name="Philip Wikman" userId="9116652c043b8a6c" providerId="LiveId" clId="{CA122695-46E5-48B7-B0FE-BCDFEE736490}" dt="2023-11-22T12:22:41.808" v="1339" actId="26606"/>
          <ac:picMkLst>
            <pc:docMk/>
            <pc:sldMk cId="0" sldId="262"/>
            <ac:picMk id="132" creationId="{00000000-0000-0000-0000-000000000000}"/>
          </ac:picMkLst>
        </pc:picChg>
      </pc:sldChg>
      <pc:sldChg chg="addSp modSp mod setBg">
        <pc:chgData name="Philip Wikman" userId="9116652c043b8a6c" providerId="LiveId" clId="{CA122695-46E5-48B7-B0FE-BCDFEE736490}" dt="2023-11-22T12:26:25.497" v="1347" actId="26606"/>
        <pc:sldMkLst>
          <pc:docMk/>
          <pc:sldMk cId="0" sldId="267"/>
        </pc:sldMkLst>
        <pc:spChg chg="mod ord">
          <ac:chgData name="Philip Wikman" userId="9116652c043b8a6c" providerId="LiveId" clId="{CA122695-46E5-48B7-B0FE-BCDFEE736490}" dt="2023-11-22T12:26:25.497" v="1347" actId="26606"/>
          <ac:spMkLst>
            <pc:docMk/>
            <pc:sldMk cId="0" sldId="267"/>
            <ac:spMk id="195" creationId="{00000000-0000-0000-0000-000000000000}"/>
          </ac:spMkLst>
        </pc:spChg>
        <pc:spChg chg="mod">
          <ac:chgData name="Philip Wikman" userId="9116652c043b8a6c" providerId="LiveId" clId="{CA122695-46E5-48B7-B0FE-BCDFEE736490}" dt="2023-11-22T12:26:25.497" v="1347" actId="26606"/>
          <ac:spMkLst>
            <pc:docMk/>
            <pc:sldMk cId="0" sldId="267"/>
            <ac:spMk id="196" creationId="{00000000-0000-0000-0000-000000000000}"/>
          </ac:spMkLst>
        </pc:spChg>
        <pc:spChg chg="add">
          <ac:chgData name="Philip Wikman" userId="9116652c043b8a6c" providerId="LiveId" clId="{CA122695-46E5-48B7-B0FE-BCDFEE736490}" dt="2023-11-22T12:26:25.497" v="1347" actId="26606"/>
          <ac:spMkLst>
            <pc:docMk/>
            <pc:sldMk cId="0" sldId="267"/>
            <ac:spMk id="201" creationId="{2029D5AD-8348-4446-B191-6A9B6FE03F21}"/>
          </ac:spMkLst>
        </pc:spChg>
        <pc:spChg chg="add">
          <ac:chgData name="Philip Wikman" userId="9116652c043b8a6c" providerId="LiveId" clId="{CA122695-46E5-48B7-B0FE-BCDFEE736490}" dt="2023-11-22T12:26:25.497" v="1347" actId="26606"/>
          <ac:spMkLst>
            <pc:docMk/>
            <pc:sldMk cId="0" sldId="267"/>
            <ac:spMk id="203" creationId="{A3F395A2-2B64-4749-BD93-2F159C7E1FB5}"/>
          </ac:spMkLst>
        </pc:spChg>
        <pc:spChg chg="add">
          <ac:chgData name="Philip Wikman" userId="9116652c043b8a6c" providerId="LiveId" clId="{CA122695-46E5-48B7-B0FE-BCDFEE736490}" dt="2023-11-22T12:26:25.497" v="1347" actId="26606"/>
          <ac:spMkLst>
            <pc:docMk/>
            <pc:sldMk cId="0" sldId="267"/>
            <ac:spMk id="205" creationId="{5CF0135B-EAB8-4CA0-896C-2D897ECD28BC}"/>
          </ac:spMkLst>
        </pc:spChg>
        <pc:spChg chg="add">
          <ac:chgData name="Philip Wikman" userId="9116652c043b8a6c" providerId="LiveId" clId="{CA122695-46E5-48B7-B0FE-BCDFEE736490}" dt="2023-11-22T12:26:25.497" v="1347" actId="26606"/>
          <ac:spMkLst>
            <pc:docMk/>
            <pc:sldMk cId="0" sldId="267"/>
            <ac:spMk id="207" creationId="{92C3387C-D24F-4737-8A37-1DC5CFF09CFA}"/>
          </ac:spMkLst>
        </pc:spChg>
      </pc:sldChg>
      <pc:sldChg chg="addSp modSp mod setBg">
        <pc:chgData name="Philip Wikman" userId="9116652c043b8a6c" providerId="LiveId" clId="{CA122695-46E5-48B7-B0FE-BCDFEE736490}" dt="2023-11-22T12:26:36.870" v="1348" actId="26606"/>
        <pc:sldMkLst>
          <pc:docMk/>
          <pc:sldMk cId="0" sldId="268"/>
        </pc:sldMkLst>
        <pc:spChg chg="mod ord">
          <ac:chgData name="Philip Wikman" userId="9116652c043b8a6c" providerId="LiveId" clId="{CA122695-46E5-48B7-B0FE-BCDFEE736490}" dt="2023-11-22T12:26:36.870" v="1348" actId="26606"/>
          <ac:spMkLst>
            <pc:docMk/>
            <pc:sldMk cId="0" sldId="268"/>
            <ac:spMk id="205" creationId="{00000000-0000-0000-0000-000000000000}"/>
          </ac:spMkLst>
        </pc:spChg>
        <pc:spChg chg="mod">
          <ac:chgData name="Philip Wikman" userId="9116652c043b8a6c" providerId="LiveId" clId="{CA122695-46E5-48B7-B0FE-BCDFEE736490}" dt="2023-11-22T12:26:36.870" v="1348" actId="26606"/>
          <ac:spMkLst>
            <pc:docMk/>
            <pc:sldMk cId="0" sldId="268"/>
            <ac:spMk id="206" creationId="{00000000-0000-0000-0000-000000000000}"/>
          </ac:spMkLst>
        </pc:spChg>
        <pc:spChg chg="add">
          <ac:chgData name="Philip Wikman" userId="9116652c043b8a6c" providerId="LiveId" clId="{CA122695-46E5-48B7-B0FE-BCDFEE736490}" dt="2023-11-22T12:26:36.870" v="1348" actId="26606"/>
          <ac:spMkLst>
            <pc:docMk/>
            <pc:sldMk cId="0" sldId="268"/>
            <ac:spMk id="211" creationId="{2029D5AD-8348-4446-B191-6A9B6FE03F21}"/>
          </ac:spMkLst>
        </pc:spChg>
        <pc:spChg chg="add">
          <ac:chgData name="Philip Wikman" userId="9116652c043b8a6c" providerId="LiveId" clId="{CA122695-46E5-48B7-B0FE-BCDFEE736490}" dt="2023-11-22T12:26:36.870" v="1348" actId="26606"/>
          <ac:spMkLst>
            <pc:docMk/>
            <pc:sldMk cId="0" sldId="268"/>
            <ac:spMk id="213" creationId="{A3F395A2-2B64-4749-BD93-2F159C7E1FB5}"/>
          </ac:spMkLst>
        </pc:spChg>
        <pc:spChg chg="add">
          <ac:chgData name="Philip Wikman" userId="9116652c043b8a6c" providerId="LiveId" clId="{CA122695-46E5-48B7-B0FE-BCDFEE736490}" dt="2023-11-22T12:26:36.870" v="1348" actId="26606"/>
          <ac:spMkLst>
            <pc:docMk/>
            <pc:sldMk cId="0" sldId="268"/>
            <ac:spMk id="215" creationId="{5CF0135B-EAB8-4CA0-896C-2D897ECD28BC}"/>
          </ac:spMkLst>
        </pc:spChg>
        <pc:spChg chg="add">
          <ac:chgData name="Philip Wikman" userId="9116652c043b8a6c" providerId="LiveId" clId="{CA122695-46E5-48B7-B0FE-BCDFEE736490}" dt="2023-11-22T12:26:36.870" v="1348" actId="26606"/>
          <ac:spMkLst>
            <pc:docMk/>
            <pc:sldMk cId="0" sldId="268"/>
            <ac:spMk id="217" creationId="{92C3387C-D24F-4737-8A37-1DC5CFF09CFA}"/>
          </ac:spMkLst>
        </pc:spChg>
      </pc:sldChg>
      <pc:sldChg chg="addSp modSp mod setBg">
        <pc:chgData name="Philip Wikman" userId="9116652c043b8a6c" providerId="LiveId" clId="{CA122695-46E5-48B7-B0FE-BCDFEE736490}" dt="2023-11-22T12:23:23.557" v="1341" actId="26606"/>
        <pc:sldMkLst>
          <pc:docMk/>
          <pc:sldMk cId="3222515273" sldId="271"/>
        </pc:sldMkLst>
        <pc:spChg chg="mod ord">
          <ac:chgData name="Philip Wikman" userId="9116652c043b8a6c" providerId="LiveId" clId="{CA122695-46E5-48B7-B0FE-BCDFEE736490}" dt="2023-11-22T12:23:23.557" v="1341" actId="26606"/>
          <ac:spMkLst>
            <pc:docMk/>
            <pc:sldMk cId="3222515273" sldId="271"/>
            <ac:spMk id="2" creationId="{06FA9794-2D28-7D1B-0104-A72A1B5564AE}"/>
          </ac:spMkLst>
        </pc:spChg>
        <pc:spChg chg="mod">
          <ac:chgData name="Philip Wikman" userId="9116652c043b8a6c" providerId="LiveId" clId="{CA122695-46E5-48B7-B0FE-BCDFEE736490}" dt="2023-11-22T12:23:23.557" v="1341" actId="26606"/>
          <ac:spMkLst>
            <pc:docMk/>
            <pc:sldMk cId="3222515273" sldId="271"/>
            <ac:spMk id="246" creationId="{00000000-0000-0000-0000-000000000000}"/>
          </ac:spMkLst>
        </pc:spChg>
        <pc:spChg chg="add">
          <ac:chgData name="Philip Wikman" userId="9116652c043b8a6c" providerId="LiveId" clId="{CA122695-46E5-48B7-B0FE-BCDFEE736490}" dt="2023-11-22T12:23:23.557" v="1341" actId="26606"/>
          <ac:spMkLst>
            <pc:docMk/>
            <pc:sldMk cId="3222515273" sldId="271"/>
            <ac:spMk id="252" creationId="{2B97F24A-32CE-4C1C-A50D-3016B394DCFB}"/>
          </ac:spMkLst>
        </pc:spChg>
        <pc:spChg chg="add">
          <ac:chgData name="Philip Wikman" userId="9116652c043b8a6c" providerId="LiveId" clId="{CA122695-46E5-48B7-B0FE-BCDFEE736490}" dt="2023-11-22T12:23:23.557" v="1341" actId="26606"/>
          <ac:spMkLst>
            <pc:docMk/>
            <pc:sldMk cId="3222515273" sldId="271"/>
            <ac:spMk id="254" creationId="{CD8B4F24-440B-49E9-B85D-733523DC064B}"/>
          </ac:spMkLst>
        </pc:spChg>
        <pc:picChg chg="mod">
          <ac:chgData name="Philip Wikman" userId="9116652c043b8a6c" providerId="LiveId" clId="{CA122695-46E5-48B7-B0FE-BCDFEE736490}" dt="2023-11-22T12:23:23.557" v="1341" actId="26606"/>
          <ac:picMkLst>
            <pc:docMk/>
            <pc:sldMk cId="3222515273" sldId="271"/>
            <ac:picMk id="247" creationId="{00000000-0000-0000-0000-000000000000}"/>
          </ac:picMkLst>
        </pc:picChg>
      </pc:sldChg>
      <pc:sldChg chg="addSp delSp modSp mod">
        <pc:chgData name="Philip Wikman" userId="9116652c043b8a6c" providerId="LiveId" clId="{CA122695-46E5-48B7-B0FE-BCDFEE736490}" dt="2023-11-22T11:02:28.056" v="796" actId="20577"/>
        <pc:sldMkLst>
          <pc:docMk/>
          <pc:sldMk cId="1400172000" sldId="272"/>
        </pc:sldMkLst>
        <pc:spChg chg="add del mod">
          <ac:chgData name="Philip Wikman" userId="9116652c043b8a6c" providerId="LiveId" clId="{CA122695-46E5-48B7-B0FE-BCDFEE736490}" dt="2023-11-22T10:07:55.962" v="80"/>
          <ac:spMkLst>
            <pc:docMk/>
            <pc:sldMk cId="1400172000" sldId="272"/>
            <ac:spMk id="3" creationId="{4B6F7254-FF85-5E43-92F0-EEA11D3EFB15}"/>
          </ac:spMkLst>
        </pc:spChg>
        <pc:spChg chg="add mod">
          <ac:chgData name="Philip Wikman" userId="9116652c043b8a6c" providerId="LiveId" clId="{CA122695-46E5-48B7-B0FE-BCDFEE736490}" dt="2023-11-22T10:21:23.310" v="250" actId="20577"/>
          <ac:spMkLst>
            <pc:docMk/>
            <pc:sldMk cId="1400172000" sldId="272"/>
            <ac:spMk id="4" creationId="{1DEBF228-6E6A-3E86-FD75-6E702614A3AD}"/>
          </ac:spMkLst>
        </pc:spChg>
        <pc:spChg chg="del">
          <ac:chgData name="Philip Wikman" userId="9116652c043b8a6c" providerId="LiveId" clId="{CA122695-46E5-48B7-B0FE-BCDFEE736490}" dt="2023-11-22T10:06:57.195" v="4" actId="478"/>
          <ac:spMkLst>
            <pc:docMk/>
            <pc:sldMk cId="1400172000" sldId="272"/>
            <ac:spMk id="256" creationId="{00000000-0000-0000-0000-000000000000}"/>
          </ac:spMkLst>
        </pc:spChg>
        <pc:spChg chg="del">
          <ac:chgData name="Philip Wikman" userId="9116652c043b8a6c" providerId="LiveId" clId="{CA122695-46E5-48B7-B0FE-BCDFEE736490}" dt="2023-11-22T10:06:53.206" v="3" actId="478"/>
          <ac:spMkLst>
            <pc:docMk/>
            <pc:sldMk cId="1400172000" sldId="272"/>
            <ac:spMk id="257" creationId="{00000000-0000-0000-0000-000000000000}"/>
          </ac:spMkLst>
        </pc:spChg>
        <pc:spChg chg="del">
          <ac:chgData name="Philip Wikman" userId="9116652c043b8a6c" providerId="LiveId" clId="{CA122695-46E5-48B7-B0FE-BCDFEE736490}" dt="2023-11-22T10:06:50.567" v="2" actId="478"/>
          <ac:spMkLst>
            <pc:docMk/>
            <pc:sldMk cId="1400172000" sldId="272"/>
            <ac:spMk id="258" creationId="{00000000-0000-0000-0000-000000000000}"/>
          </ac:spMkLst>
        </pc:spChg>
        <pc:spChg chg="del">
          <ac:chgData name="Philip Wikman" userId="9116652c043b8a6c" providerId="LiveId" clId="{CA122695-46E5-48B7-B0FE-BCDFEE736490}" dt="2023-11-22T10:06:53.206" v="3" actId="478"/>
          <ac:spMkLst>
            <pc:docMk/>
            <pc:sldMk cId="1400172000" sldId="272"/>
            <ac:spMk id="259" creationId="{00000000-0000-0000-0000-000000000000}"/>
          </ac:spMkLst>
        </pc:spChg>
        <pc:spChg chg="del">
          <ac:chgData name="Philip Wikman" userId="9116652c043b8a6c" providerId="LiveId" clId="{CA122695-46E5-48B7-B0FE-BCDFEE736490}" dt="2023-11-22T10:06:53.206" v="3" actId="478"/>
          <ac:spMkLst>
            <pc:docMk/>
            <pc:sldMk cId="1400172000" sldId="272"/>
            <ac:spMk id="260" creationId="{00000000-0000-0000-0000-000000000000}"/>
          </ac:spMkLst>
        </pc:spChg>
        <pc:spChg chg="del">
          <ac:chgData name="Philip Wikman" userId="9116652c043b8a6c" providerId="LiveId" clId="{CA122695-46E5-48B7-B0FE-BCDFEE736490}" dt="2023-11-22T10:06:53.206" v="3" actId="478"/>
          <ac:spMkLst>
            <pc:docMk/>
            <pc:sldMk cId="1400172000" sldId="272"/>
            <ac:spMk id="261" creationId="{00000000-0000-0000-0000-000000000000}"/>
          </ac:spMkLst>
        </pc:spChg>
        <pc:spChg chg="del">
          <ac:chgData name="Philip Wikman" userId="9116652c043b8a6c" providerId="LiveId" clId="{CA122695-46E5-48B7-B0FE-BCDFEE736490}" dt="2023-11-22T10:06:53.206" v="3" actId="478"/>
          <ac:spMkLst>
            <pc:docMk/>
            <pc:sldMk cId="1400172000" sldId="272"/>
            <ac:spMk id="262" creationId="{00000000-0000-0000-0000-000000000000}"/>
          </ac:spMkLst>
        </pc:spChg>
        <pc:graphicFrameChg chg="add mod modGraphic">
          <ac:chgData name="Philip Wikman" userId="9116652c043b8a6c" providerId="LiveId" clId="{CA122695-46E5-48B7-B0FE-BCDFEE736490}" dt="2023-11-22T11:02:28.056" v="796" actId="20577"/>
          <ac:graphicFrameMkLst>
            <pc:docMk/>
            <pc:sldMk cId="1400172000" sldId="272"/>
            <ac:graphicFrameMk id="2" creationId="{2AEAD59F-2E48-ACB1-DE16-42D67109175F}"/>
          </ac:graphicFrameMkLst>
        </pc:graphicFrameChg>
      </pc:sldChg>
      <pc:sldChg chg="addSp delSp modSp mod">
        <pc:chgData name="Philip Wikman" userId="9116652c043b8a6c" providerId="LiveId" clId="{CA122695-46E5-48B7-B0FE-BCDFEE736490}" dt="2023-11-22T12:24:46.249" v="1343" actId="14861"/>
        <pc:sldMkLst>
          <pc:docMk/>
          <pc:sldMk cId="1090552844" sldId="273"/>
        </pc:sldMkLst>
        <pc:spChg chg="add mod">
          <ac:chgData name="Philip Wikman" userId="9116652c043b8a6c" providerId="LiveId" clId="{CA122695-46E5-48B7-B0FE-BCDFEE736490}" dt="2023-11-22T11:05:20.771" v="1011" actId="20577"/>
          <ac:spMkLst>
            <pc:docMk/>
            <pc:sldMk cId="1090552844" sldId="273"/>
            <ac:spMk id="3" creationId="{1C996A5E-486C-024C-B41D-19F674F299E9}"/>
          </ac:spMkLst>
        </pc:spChg>
        <pc:picChg chg="add del mod modCrop">
          <ac:chgData name="Philip Wikman" userId="9116652c043b8a6c" providerId="LiveId" clId="{CA122695-46E5-48B7-B0FE-BCDFEE736490}" dt="2023-11-22T10:12:41.468" v="107" actId="22"/>
          <ac:picMkLst>
            <pc:docMk/>
            <pc:sldMk cId="1090552844" sldId="273"/>
            <ac:picMk id="5" creationId="{8D8AB2A6-6218-F0E3-6E5C-ECCC33039AEE}"/>
          </ac:picMkLst>
        </pc:picChg>
        <pc:picChg chg="add mod modCrop">
          <ac:chgData name="Philip Wikman" userId="9116652c043b8a6c" providerId="LiveId" clId="{CA122695-46E5-48B7-B0FE-BCDFEE736490}" dt="2023-11-22T12:24:37.514" v="1342" actId="14861"/>
          <ac:picMkLst>
            <pc:docMk/>
            <pc:sldMk cId="1090552844" sldId="273"/>
            <ac:picMk id="7" creationId="{197857BB-ABE9-9F15-77E8-E4D2727A4A22}"/>
          </ac:picMkLst>
        </pc:picChg>
        <pc:picChg chg="mod">
          <ac:chgData name="Philip Wikman" userId="9116652c043b8a6c" providerId="LiveId" clId="{CA122695-46E5-48B7-B0FE-BCDFEE736490}" dt="2023-11-22T12:24:46.249" v="1343" actId="14861"/>
          <ac:picMkLst>
            <pc:docMk/>
            <pc:sldMk cId="1090552844" sldId="273"/>
            <ac:picMk id="272" creationId="{00000000-0000-0000-0000-000000000000}"/>
          </ac:picMkLst>
        </pc:picChg>
      </pc:sldChg>
      <pc:sldChg chg="modSp mod">
        <pc:chgData name="Philip Wikman" userId="9116652c043b8a6c" providerId="LiveId" clId="{CA122695-46E5-48B7-B0FE-BCDFEE736490}" dt="2023-11-22T12:25:00.944" v="1344" actId="14861"/>
        <pc:sldMkLst>
          <pc:docMk/>
          <pc:sldMk cId="1917108073" sldId="274"/>
        </pc:sldMkLst>
        <pc:picChg chg="mod">
          <ac:chgData name="Philip Wikman" userId="9116652c043b8a6c" providerId="LiveId" clId="{CA122695-46E5-48B7-B0FE-BCDFEE736490}" dt="2023-11-22T12:25:00.944" v="1344" actId="14861"/>
          <ac:picMkLst>
            <pc:docMk/>
            <pc:sldMk cId="1917108073" sldId="274"/>
            <ac:picMk id="281" creationId="{00000000-0000-0000-0000-000000000000}"/>
          </ac:picMkLst>
        </pc:picChg>
      </pc:sldChg>
      <pc:sldChg chg="modSp mod">
        <pc:chgData name="Philip Wikman" userId="9116652c043b8a6c" providerId="LiveId" clId="{CA122695-46E5-48B7-B0FE-BCDFEE736490}" dt="2023-11-22T12:25:26.995" v="1345" actId="14861"/>
        <pc:sldMkLst>
          <pc:docMk/>
          <pc:sldMk cId="3800288303" sldId="276"/>
        </pc:sldMkLst>
        <pc:picChg chg="mod">
          <ac:chgData name="Philip Wikman" userId="9116652c043b8a6c" providerId="LiveId" clId="{CA122695-46E5-48B7-B0FE-BCDFEE736490}" dt="2023-11-22T12:25:26.995" v="1345" actId="14861"/>
          <ac:picMkLst>
            <pc:docMk/>
            <pc:sldMk cId="3800288303" sldId="276"/>
            <ac:picMk id="298" creationId="{00000000-0000-0000-0000-000000000000}"/>
          </ac:picMkLst>
        </pc:picChg>
      </pc:sldChg>
      <pc:sldChg chg="addSp delSp modSp mod setBg">
        <pc:chgData name="Philip Wikman" userId="9116652c043b8a6c" providerId="LiveId" clId="{CA122695-46E5-48B7-B0FE-BCDFEE736490}" dt="2023-11-22T12:27:24.387" v="1352" actId="26606"/>
        <pc:sldMkLst>
          <pc:docMk/>
          <pc:sldMk cId="0" sldId="277"/>
        </pc:sldMkLst>
        <pc:spChg chg="mod">
          <ac:chgData name="Philip Wikman" userId="9116652c043b8a6c" providerId="LiveId" clId="{CA122695-46E5-48B7-B0FE-BCDFEE736490}" dt="2023-11-22T12:27:24.387" v="1352" actId="26606"/>
          <ac:spMkLst>
            <pc:docMk/>
            <pc:sldMk cId="0" sldId="277"/>
            <ac:spMk id="2" creationId="{4D4BE4F8-CF8A-6EE8-5A2B-38952E1AC93C}"/>
          </ac:spMkLst>
        </pc:spChg>
        <pc:spChg chg="mod ord">
          <ac:chgData name="Philip Wikman" userId="9116652c043b8a6c" providerId="LiveId" clId="{CA122695-46E5-48B7-B0FE-BCDFEE736490}" dt="2023-11-22T12:27:24.387" v="1352" actId="26606"/>
          <ac:spMkLst>
            <pc:docMk/>
            <pc:sldMk cId="0" sldId="277"/>
            <ac:spMk id="308" creationId="{00000000-0000-0000-0000-000000000000}"/>
          </ac:spMkLst>
        </pc:spChg>
        <pc:spChg chg="add del">
          <ac:chgData name="Philip Wikman" userId="9116652c043b8a6c" providerId="LiveId" clId="{CA122695-46E5-48B7-B0FE-BCDFEE736490}" dt="2023-11-22T12:27:24.371" v="1351" actId="26606"/>
          <ac:spMkLst>
            <pc:docMk/>
            <pc:sldMk cId="0" sldId="277"/>
            <ac:spMk id="313" creationId="{CBB2B1F0-0DD6-4744-9A46-7A344FB48E40}"/>
          </ac:spMkLst>
        </pc:spChg>
        <pc:spChg chg="add del">
          <ac:chgData name="Philip Wikman" userId="9116652c043b8a6c" providerId="LiveId" clId="{CA122695-46E5-48B7-B0FE-BCDFEE736490}" dt="2023-11-22T12:27:24.371" v="1351" actId="26606"/>
          <ac:spMkLst>
            <pc:docMk/>
            <pc:sldMk cId="0" sldId="277"/>
            <ac:spMk id="315" creationId="{52D502E5-F6B4-4D58-B4AE-FC466FF15EE8}"/>
          </ac:spMkLst>
        </pc:spChg>
        <pc:spChg chg="add del">
          <ac:chgData name="Philip Wikman" userId="9116652c043b8a6c" providerId="LiveId" clId="{CA122695-46E5-48B7-B0FE-BCDFEE736490}" dt="2023-11-22T12:27:24.371" v="1351" actId="26606"/>
          <ac:spMkLst>
            <pc:docMk/>
            <pc:sldMk cId="0" sldId="277"/>
            <ac:spMk id="317" creationId="{9DECDBF4-02B6-4BB4-B65B-B8107AD6A9E8}"/>
          </ac:spMkLst>
        </pc:spChg>
        <pc:spChg chg="add">
          <ac:chgData name="Philip Wikman" userId="9116652c043b8a6c" providerId="LiveId" clId="{CA122695-46E5-48B7-B0FE-BCDFEE736490}" dt="2023-11-22T12:27:24.387" v="1352" actId="26606"/>
          <ac:spMkLst>
            <pc:docMk/>
            <pc:sldMk cId="0" sldId="277"/>
            <ac:spMk id="319" creationId="{92C3387C-D24F-4737-8A37-1DC5CFF09CFA}"/>
          </ac:spMkLst>
        </pc:spChg>
        <pc:spChg chg="add">
          <ac:chgData name="Philip Wikman" userId="9116652c043b8a6c" providerId="LiveId" clId="{CA122695-46E5-48B7-B0FE-BCDFEE736490}" dt="2023-11-22T12:27:24.387" v="1352" actId="26606"/>
          <ac:spMkLst>
            <pc:docMk/>
            <pc:sldMk cId="0" sldId="277"/>
            <ac:spMk id="320" creationId="{2029D5AD-8348-4446-B191-6A9B6FE03F21}"/>
          </ac:spMkLst>
        </pc:spChg>
        <pc:spChg chg="add">
          <ac:chgData name="Philip Wikman" userId="9116652c043b8a6c" providerId="LiveId" clId="{CA122695-46E5-48B7-B0FE-BCDFEE736490}" dt="2023-11-22T12:27:24.387" v="1352" actId="26606"/>
          <ac:spMkLst>
            <pc:docMk/>
            <pc:sldMk cId="0" sldId="277"/>
            <ac:spMk id="321" creationId="{A3F395A2-2B64-4749-BD93-2F159C7E1FB5}"/>
          </ac:spMkLst>
        </pc:spChg>
        <pc:spChg chg="add">
          <ac:chgData name="Philip Wikman" userId="9116652c043b8a6c" providerId="LiveId" clId="{CA122695-46E5-48B7-B0FE-BCDFEE736490}" dt="2023-11-22T12:27:24.387" v="1352" actId="26606"/>
          <ac:spMkLst>
            <pc:docMk/>
            <pc:sldMk cId="0" sldId="277"/>
            <ac:spMk id="322" creationId="{5CF0135B-EAB8-4CA0-896C-2D897ECD28BC}"/>
          </ac:spMkLst>
        </pc:spChg>
      </pc:sldChg>
      <pc:sldChg chg="addSp delSp modSp mod setBg">
        <pc:chgData name="Philip Wikman" userId="9116652c043b8a6c" providerId="LiveId" clId="{CA122695-46E5-48B7-B0FE-BCDFEE736490}" dt="2023-11-22T12:27:37.734" v="1353" actId="26606"/>
        <pc:sldMkLst>
          <pc:docMk/>
          <pc:sldMk cId="0" sldId="278"/>
        </pc:sldMkLst>
        <pc:spChg chg="mod">
          <ac:chgData name="Philip Wikman" userId="9116652c043b8a6c" providerId="LiveId" clId="{CA122695-46E5-48B7-B0FE-BCDFEE736490}" dt="2023-11-22T12:27:37.734" v="1353" actId="26606"/>
          <ac:spMkLst>
            <pc:docMk/>
            <pc:sldMk cId="0" sldId="278"/>
            <ac:spMk id="2" creationId="{F473D8A3-F413-BDB6-FBE7-9B8258311B81}"/>
          </ac:spMkLst>
        </pc:spChg>
        <pc:spChg chg="del">
          <ac:chgData name="Philip Wikman" userId="9116652c043b8a6c" providerId="LiveId" clId="{CA122695-46E5-48B7-B0FE-BCDFEE736490}" dt="2023-11-22T12:27:37.734" v="1353" actId="26606"/>
          <ac:spMkLst>
            <pc:docMk/>
            <pc:sldMk cId="0" sldId="278"/>
            <ac:spMk id="317" creationId="{00000000-0000-0000-0000-000000000000}"/>
          </ac:spMkLst>
        </pc:spChg>
        <pc:spChg chg="add">
          <ac:chgData name="Philip Wikman" userId="9116652c043b8a6c" providerId="LiveId" clId="{CA122695-46E5-48B7-B0FE-BCDFEE736490}" dt="2023-11-22T12:27:37.734" v="1353" actId="26606"/>
          <ac:spMkLst>
            <pc:docMk/>
            <pc:sldMk cId="0" sldId="278"/>
            <ac:spMk id="323" creationId="{BACC6370-2D7E-4714-9D71-7542949D7D5D}"/>
          </ac:spMkLst>
        </pc:spChg>
        <pc:spChg chg="add">
          <ac:chgData name="Philip Wikman" userId="9116652c043b8a6c" providerId="LiveId" clId="{CA122695-46E5-48B7-B0FE-BCDFEE736490}" dt="2023-11-22T12:27:37.734" v="1353" actId="26606"/>
          <ac:spMkLst>
            <pc:docMk/>
            <pc:sldMk cId="0" sldId="278"/>
            <ac:spMk id="325" creationId="{F68B3F68-107C-434F-AA38-110D5EA91B85}"/>
          </ac:spMkLst>
        </pc:spChg>
        <pc:spChg chg="add">
          <ac:chgData name="Philip Wikman" userId="9116652c043b8a6c" providerId="LiveId" clId="{CA122695-46E5-48B7-B0FE-BCDFEE736490}" dt="2023-11-22T12:27:37.734" v="1353" actId="26606"/>
          <ac:spMkLst>
            <pc:docMk/>
            <pc:sldMk cId="0" sldId="278"/>
            <ac:spMk id="327" creationId="{AAD0DBB9-1A4B-4391-81D4-CB19F9AB918A}"/>
          </ac:spMkLst>
        </pc:spChg>
        <pc:spChg chg="add">
          <ac:chgData name="Philip Wikman" userId="9116652c043b8a6c" providerId="LiveId" clId="{CA122695-46E5-48B7-B0FE-BCDFEE736490}" dt="2023-11-22T12:27:37.734" v="1353" actId="26606"/>
          <ac:spMkLst>
            <pc:docMk/>
            <pc:sldMk cId="0" sldId="278"/>
            <ac:spMk id="329" creationId="{063BBA22-50EA-4C4D-BE05-F1CE4E63AA56}"/>
          </ac:spMkLst>
        </pc:spChg>
        <pc:graphicFrameChg chg="add">
          <ac:chgData name="Philip Wikman" userId="9116652c043b8a6c" providerId="LiveId" clId="{CA122695-46E5-48B7-B0FE-BCDFEE736490}" dt="2023-11-22T12:27:37.734" v="1353" actId="26606"/>
          <ac:graphicFrameMkLst>
            <pc:docMk/>
            <pc:sldMk cId="0" sldId="278"/>
            <ac:graphicFrameMk id="319" creationId="{1203A279-557B-B201-2FBC-A57A75857DAF}"/>
          </ac:graphicFrameMkLst>
        </pc:graphicFrameChg>
      </pc:sldChg>
      <pc:sldChg chg="modSp mod">
        <pc:chgData name="Philip Wikman" userId="9116652c043b8a6c" providerId="LiveId" clId="{CA122695-46E5-48B7-B0FE-BCDFEE736490}" dt="2023-11-22T12:20:51.622" v="1322" actId="1076"/>
        <pc:sldMkLst>
          <pc:docMk/>
          <pc:sldMk cId="0" sldId="279"/>
        </pc:sldMkLst>
        <pc:spChg chg="mod">
          <ac:chgData name="Philip Wikman" userId="9116652c043b8a6c" providerId="LiveId" clId="{CA122695-46E5-48B7-B0FE-BCDFEE736490}" dt="2023-11-22T12:20:43.860" v="1321" actId="6549"/>
          <ac:spMkLst>
            <pc:docMk/>
            <pc:sldMk cId="0" sldId="279"/>
            <ac:spMk id="327" creationId="{00000000-0000-0000-0000-000000000000}"/>
          </ac:spMkLst>
        </pc:spChg>
        <pc:picChg chg="mod">
          <ac:chgData name="Philip Wikman" userId="9116652c043b8a6c" providerId="LiveId" clId="{CA122695-46E5-48B7-B0FE-BCDFEE736490}" dt="2023-11-22T12:20:51.622" v="1322" actId="1076"/>
          <ac:picMkLst>
            <pc:docMk/>
            <pc:sldMk cId="0" sldId="279"/>
            <ac:picMk id="2" creationId="{865F9CC5-E68D-3083-30C9-62706AA1EF84}"/>
          </ac:picMkLst>
        </pc:picChg>
      </pc:sldChg>
      <pc:sldChg chg="addSp modSp mod setBg">
        <pc:chgData name="Philip Wikman" userId="9116652c043b8a6c" providerId="LiveId" clId="{CA122695-46E5-48B7-B0FE-BCDFEE736490}" dt="2023-11-22T12:23:04.449" v="1340" actId="26606"/>
        <pc:sldMkLst>
          <pc:docMk/>
          <pc:sldMk cId="95095731" sldId="284"/>
        </pc:sldMkLst>
        <pc:spChg chg="mod">
          <ac:chgData name="Philip Wikman" userId="9116652c043b8a6c" providerId="LiveId" clId="{CA122695-46E5-48B7-B0FE-BCDFEE736490}" dt="2023-11-22T12:23:04.449" v="1340" actId="26606"/>
          <ac:spMkLst>
            <pc:docMk/>
            <pc:sldMk cId="95095731" sldId="284"/>
            <ac:spMk id="2" creationId="{8215B327-C4CD-4756-7F1A-A89A592C56EF}"/>
          </ac:spMkLst>
        </pc:spChg>
        <pc:spChg chg="mod">
          <ac:chgData name="Philip Wikman" userId="9116652c043b8a6c" providerId="LiveId" clId="{CA122695-46E5-48B7-B0FE-BCDFEE736490}" dt="2023-11-22T12:23:04.449" v="1340" actId="26606"/>
          <ac:spMkLst>
            <pc:docMk/>
            <pc:sldMk cId="95095731" sldId="284"/>
            <ac:spMk id="3" creationId="{59EFFB74-4B10-037E-2347-8290AD303092}"/>
          </ac:spMkLst>
        </pc:spChg>
        <pc:spChg chg="add">
          <ac:chgData name="Philip Wikman" userId="9116652c043b8a6c" providerId="LiveId" clId="{CA122695-46E5-48B7-B0FE-BCDFEE736490}" dt="2023-11-22T12:23:04.449" v="1340" actId="26606"/>
          <ac:spMkLst>
            <pc:docMk/>
            <pc:sldMk cId="95095731" sldId="284"/>
            <ac:spMk id="9" creationId="{2C61293E-6EBE-43EF-A52C-9BEBFD7679D4}"/>
          </ac:spMkLst>
        </pc:spChg>
        <pc:spChg chg="add">
          <ac:chgData name="Philip Wikman" userId="9116652c043b8a6c" providerId="LiveId" clId="{CA122695-46E5-48B7-B0FE-BCDFEE736490}" dt="2023-11-22T12:23:04.449" v="1340" actId="26606"/>
          <ac:spMkLst>
            <pc:docMk/>
            <pc:sldMk cId="95095731" sldId="284"/>
            <ac:spMk id="11" creationId="{21540236-BFD5-4A9D-8840-4703E7F76825}"/>
          </ac:spMkLst>
        </pc:spChg>
        <pc:picChg chg="add">
          <ac:chgData name="Philip Wikman" userId="9116652c043b8a6c" providerId="LiveId" clId="{CA122695-46E5-48B7-B0FE-BCDFEE736490}" dt="2023-11-22T12:23:04.449" v="1340" actId="26606"/>
          <ac:picMkLst>
            <pc:docMk/>
            <pc:sldMk cId="95095731" sldId="284"/>
            <ac:picMk id="5" creationId="{502B8E82-3A33-2D02-3237-BE3FD47B6DEE}"/>
          </ac:picMkLst>
        </pc:picChg>
      </pc:sldChg>
      <pc:sldChg chg="modSp mod">
        <pc:chgData name="Philip Wikman" userId="9116652c043b8a6c" providerId="LiveId" clId="{CA122695-46E5-48B7-B0FE-BCDFEE736490}" dt="2023-11-22T12:18:22.564" v="1234" actId="20577"/>
        <pc:sldMkLst>
          <pc:docMk/>
          <pc:sldMk cId="2404275036" sldId="285"/>
        </pc:sldMkLst>
        <pc:graphicFrameChg chg="modGraphic">
          <ac:chgData name="Philip Wikman" userId="9116652c043b8a6c" providerId="LiveId" clId="{CA122695-46E5-48B7-B0FE-BCDFEE736490}" dt="2023-11-22T12:18:22.564" v="1234" actId="20577"/>
          <ac:graphicFrameMkLst>
            <pc:docMk/>
            <pc:sldMk cId="2404275036" sldId="285"/>
            <ac:graphicFrameMk id="3" creationId="{87CBFCCF-DD3B-738C-ACC3-9B6975AF9E64}"/>
          </ac:graphicFrameMkLst>
        </pc:graphicFrameChg>
      </pc:sldChg>
      <pc:sldChg chg="addSp modSp mod">
        <pc:chgData name="Philip Wikman" userId="9116652c043b8a6c" providerId="LiveId" clId="{CA122695-46E5-48B7-B0FE-BCDFEE736490}" dt="2023-11-22T12:12:57.027" v="1046" actId="1076"/>
        <pc:sldMkLst>
          <pc:docMk/>
          <pc:sldMk cId="2075760964" sldId="286"/>
        </pc:sldMkLst>
        <pc:picChg chg="mod">
          <ac:chgData name="Philip Wikman" userId="9116652c043b8a6c" providerId="LiveId" clId="{CA122695-46E5-48B7-B0FE-BCDFEE736490}" dt="2023-11-22T12:12:49.429" v="1044" actId="1076"/>
          <ac:picMkLst>
            <pc:docMk/>
            <pc:sldMk cId="2075760964" sldId="286"/>
            <ac:picMk id="3" creationId="{67EF9C0F-C72B-6C3D-B26D-F61AA8352E73}"/>
          </ac:picMkLst>
        </pc:picChg>
        <pc:picChg chg="add mod modCrop">
          <ac:chgData name="Philip Wikman" userId="9116652c043b8a6c" providerId="LiveId" clId="{CA122695-46E5-48B7-B0FE-BCDFEE736490}" dt="2023-11-22T12:12:57.027" v="1046" actId="1076"/>
          <ac:picMkLst>
            <pc:docMk/>
            <pc:sldMk cId="2075760964" sldId="286"/>
            <ac:picMk id="4" creationId="{95CF9C15-8E8C-4D94-8195-E015D3A28E5F}"/>
          </ac:picMkLst>
        </pc:picChg>
        <pc:picChg chg="mod">
          <ac:chgData name="Philip Wikman" userId="9116652c043b8a6c" providerId="LiveId" clId="{CA122695-46E5-48B7-B0FE-BCDFEE736490}" dt="2023-11-22T12:12:54.642" v="1045" actId="1076"/>
          <ac:picMkLst>
            <pc:docMk/>
            <pc:sldMk cId="2075760964" sldId="286"/>
            <ac:picMk id="5" creationId="{6D680801-4817-399C-9B3F-C05C07AD730C}"/>
          </ac:picMkLst>
        </pc:picChg>
      </pc:sldChg>
      <pc:sldChg chg="addSp delSp modSp mod setBg">
        <pc:chgData name="Philip Wikman" userId="9116652c043b8a6c" providerId="LiveId" clId="{CA122695-46E5-48B7-B0FE-BCDFEE736490}" dt="2023-11-22T12:22:13.472" v="1335" actId="26606"/>
        <pc:sldMkLst>
          <pc:docMk/>
          <pc:sldMk cId="2940771157" sldId="287"/>
        </pc:sldMkLst>
        <pc:spChg chg="mod">
          <ac:chgData name="Philip Wikman" userId="9116652c043b8a6c" providerId="LiveId" clId="{CA122695-46E5-48B7-B0FE-BCDFEE736490}" dt="2023-11-22T12:22:13.472" v="1335" actId="26606"/>
          <ac:spMkLst>
            <pc:docMk/>
            <pc:sldMk cId="2940771157" sldId="287"/>
            <ac:spMk id="2" creationId="{9537DB49-85B9-3CD5-9BE5-C78FD4CCD894}"/>
          </ac:spMkLst>
        </pc:spChg>
        <pc:spChg chg="mod">
          <ac:chgData name="Philip Wikman" userId="9116652c043b8a6c" providerId="LiveId" clId="{CA122695-46E5-48B7-B0FE-BCDFEE736490}" dt="2023-11-22T12:22:13.472" v="1335" actId="26606"/>
          <ac:spMkLst>
            <pc:docMk/>
            <pc:sldMk cId="2940771157" sldId="287"/>
            <ac:spMk id="3" creationId="{FB42D9C6-6E94-EFF3-4CFA-6D6B0BD64A3C}"/>
          </ac:spMkLst>
        </pc:spChg>
        <pc:spChg chg="add del">
          <ac:chgData name="Philip Wikman" userId="9116652c043b8a6c" providerId="LiveId" clId="{CA122695-46E5-48B7-B0FE-BCDFEE736490}" dt="2023-11-22T12:22:01.012" v="1328" actId="26606"/>
          <ac:spMkLst>
            <pc:docMk/>
            <pc:sldMk cId="2940771157" sldId="287"/>
            <ac:spMk id="8" creationId="{777A147A-9ED8-46B4-8660-1B3C2AA880B5}"/>
          </ac:spMkLst>
        </pc:spChg>
        <pc:spChg chg="add del">
          <ac:chgData name="Philip Wikman" userId="9116652c043b8a6c" providerId="LiveId" clId="{CA122695-46E5-48B7-B0FE-BCDFEE736490}" dt="2023-11-22T12:21:58.926" v="1326" actId="26606"/>
          <ac:spMkLst>
            <pc:docMk/>
            <pc:sldMk cId="2940771157" sldId="287"/>
            <ac:spMk id="9" creationId="{2C61293E-6EBE-43EF-A52C-9BEBFD7679D4}"/>
          </ac:spMkLst>
        </pc:spChg>
        <pc:spChg chg="add del">
          <ac:chgData name="Philip Wikman" userId="9116652c043b8a6c" providerId="LiveId" clId="{CA122695-46E5-48B7-B0FE-BCDFEE736490}" dt="2023-11-22T12:22:01.012" v="1328" actId="26606"/>
          <ac:spMkLst>
            <pc:docMk/>
            <pc:sldMk cId="2940771157" sldId="287"/>
            <ac:spMk id="10" creationId="{5D6C15A0-C087-4593-8414-2B4EC1CDC3DE}"/>
          </ac:spMkLst>
        </pc:spChg>
        <pc:spChg chg="add del">
          <ac:chgData name="Philip Wikman" userId="9116652c043b8a6c" providerId="LiveId" clId="{CA122695-46E5-48B7-B0FE-BCDFEE736490}" dt="2023-11-22T12:21:58.926" v="1326" actId="26606"/>
          <ac:spMkLst>
            <pc:docMk/>
            <pc:sldMk cId="2940771157" sldId="287"/>
            <ac:spMk id="11" creationId="{21540236-BFD5-4A9D-8840-4703E7F76825}"/>
          </ac:spMkLst>
        </pc:spChg>
        <pc:spChg chg="add del">
          <ac:chgData name="Philip Wikman" userId="9116652c043b8a6c" providerId="LiveId" clId="{CA122695-46E5-48B7-B0FE-BCDFEE736490}" dt="2023-11-22T12:22:02.137" v="1330" actId="26606"/>
          <ac:spMkLst>
            <pc:docMk/>
            <pc:sldMk cId="2940771157" sldId="287"/>
            <ac:spMk id="12" creationId="{100EDD19-6802-4EC3-95CE-CFFAB042CFD6}"/>
          </ac:spMkLst>
        </pc:spChg>
        <pc:spChg chg="add del">
          <ac:chgData name="Philip Wikman" userId="9116652c043b8a6c" providerId="LiveId" clId="{CA122695-46E5-48B7-B0FE-BCDFEE736490}" dt="2023-11-22T12:22:02.137" v="1330" actId="26606"/>
          <ac:spMkLst>
            <pc:docMk/>
            <pc:sldMk cId="2940771157" sldId="287"/>
            <ac:spMk id="13" creationId="{DB17E863-922E-4C26-BD64-E8FD41D28661}"/>
          </ac:spMkLst>
        </pc:spChg>
        <pc:spChg chg="add del">
          <ac:chgData name="Philip Wikman" userId="9116652c043b8a6c" providerId="LiveId" clId="{CA122695-46E5-48B7-B0FE-BCDFEE736490}" dt="2023-11-22T12:22:03.787" v="1332" actId="26606"/>
          <ac:spMkLst>
            <pc:docMk/>
            <pc:sldMk cId="2940771157" sldId="287"/>
            <ac:spMk id="14" creationId="{BD92035A-AA2F-4CD8-A556-1CE8BDEC75BD}"/>
          </ac:spMkLst>
        </pc:spChg>
        <pc:spChg chg="add del">
          <ac:chgData name="Philip Wikman" userId="9116652c043b8a6c" providerId="LiveId" clId="{CA122695-46E5-48B7-B0FE-BCDFEE736490}" dt="2023-11-22T12:22:03.787" v="1332" actId="26606"/>
          <ac:spMkLst>
            <pc:docMk/>
            <pc:sldMk cId="2940771157" sldId="287"/>
            <ac:spMk id="15" creationId="{5C8908E2-EE49-44D2-9428-A28D2312A8D5}"/>
          </ac:spMkLst>
        </pc:spChg>
        <pc:spChg chg="add del">
          <ac:chgData name="Philip Wikman" userId="9116652c043b8a6c" providerId="LiveId" clId="{CA122695-46E5-48B7-B0FE-BCDFEE736490}" dt="2023-11-22T12:22:03.787" v="1332" actId="26606"/>
          <ac:spMkLst>
            <pc:docMk/>
            <pc:sldMk cId="2940771157" sldId="287"/>
            <ac:spMk id="16" creationId="{ED888B23-07FA-482A-96DF-47E31AF1A603}"/>
          </ac:spMkLst>
        </pc:spChg>
        <pc:spChg chg="add del">
          <ac:chgData name="Philip Wikman" userId="9116652c043b8a6c" providerId="LiveId" clId="{CA122695-46E5-48B7-B0FE-BCDFEE736490}" dt="2023-11-22T12:22:13.456" v="1334" actId="26606"/>
          <ac:spMkLst>
            <pc:docMk/>
            <pc:sldMk cId="2940771157" sldId="287"/>
            <ac:spMk id="21" creationId="{B6CDA21F-E7AF-4C75-8395-33F58D5B0E45}"/>
          </ac:spMkLst>
        </pc:spChg>
        <pc:spChg chg="add del">
          <ac:chgData name="Philip Wikman" userId="9116652c043b8a6c" providerId="LiveId" clId="{CA122695-46E5-48B7-B0FE-BCDFEE736490}" dt="2023-11-22T12:22:13.456" v="1334" actId="26606"/>
          <ac:spMkLst>
            <pc:docMk/>
            <pc:sldMk cId="2940771157" sldId="287"/>
            <ac:spMk id="26" creationId="{D5B0017B-2ECA-49AF-B397-DC140825DF8D}"/>
          </ac:spMkLst>
        </pc:spChg>
        <pc:spChg chg="add">
          <ac:chgData name="Philip Wikman" userId="9116652c043b8a6c" providerId="LiveId" clId="{CA122695-46E5-48B7-B0FE-BCDFEE736490}" dt="2023-11-22T12:22:13.472" v="1335" actId="26606"/>
          <ac:spMkLst>
            <pc:docMk/>
            <pc:sldMk cId="2940771157" sldId="287"/>
            <ac:spMk id="29" creationId="{2C61293E-6EBE-43EF-A52C-9BEBFD7679D4}"/>
          </ac:spMkLst>
        </pc:spChg>
        <pc:spChg chg="add">
          <ac:chgData name="Philip Wikman" userId="9116652c043b8a6c" providerId="LiveId" clId="{CA122695-46E5-48B7-B0FE-BCDFEE736490}" dt="2023-11-22T12:22:13.472" v="1335" actId="26606"/>
          <ac:spMkLst>
            <pc:docMk/>
            <pc:sldMk cId="2940771157" sldId="287"/>
            <ac:spMk id="31" creationId="{3FCFB1DE-0B7E-48CC-BA90-B2AB0889F9D6}"/>
          </ac:spMkLst>
        </pc:spChg>
        <pc:grpChg chg="add del">
          <ac:chgData name="Philip Wikman" userId="9116652c043b8a6c" providerId="LiveId" clId="{CA122695-46E5-48B7-B0FE-BCDFEE736490}" dt="2023-11-22T12:22:03.787" v="1332" actId="26606"/>
          <ac:grpSpMkLst>
            <pc:docMk/>
            <pc:sldMk cId="2940771157" sldId="287"/>
            <ac:grpSpMk id="17" creationId="{5D1A9D8B-3117-4D9D-BDA4-DD81895098B0}"/>
          </ac:grpSpMkLst>
        </pc:grpChg>
        <pc:grpChg chg="add del">
          <ac:chgData name="Philip Wikman" userId="9116652c043b8a6c" providerId="LiveId" clId="{CA122695-46E5-48B7-B0FE-BCDFEE736490}" dt="2023-11-22T12:22:13.456" v="1334" actId="26606"/>
          <ac:grpSpMkLst>
            <pc:docMk/>
            <pc:sldMk cId="2940771157" sldId="287"/>
            <ac:grpSpMk id="22" creationId="{AE1C45F0-260A-458C-96ED-C1F6D2151219}"/>
          </ac:grpSpMkLst>
        </pc:grpChg>
        <pc:picChg chg="add del">
          <ac:chgData name="Philip Wikman" userId="9116652c043b8a6c" providerId="LiveId" clId="{CA122695-46E5-48B7-B0FE-BCDFEE736490}" dt="2023-11-22T12:21:58.926" v="1326" actId="26606"/>
          <ac:picMkLst>
            <pc:docMk/>
            <pc:sldMk cId="2940771157" sldId="287"/>
            <ac:picMk id="5" creationId="{4F975348-122A-D2E0-1AFA-1A9EB6BCE2DC}"/>
          </ac:picMkLst>
        </pc:picChg>
        <pc:picChg chg="add">
          <ac:chgData name="Philip Wikman" userId="9116652c043b8a6c" providerId="LiveId" clId="{CA122695-46E5-48B7-B0FE-BCDFEE736490}" dt="2023-11-22T12:22:13.472" v="1335" actId="26606"/>
          <ac:picMkLst>
            <pc:docMk/>
            <pc:sldMk cId="2940771157" sldId="287"/>
            <ac:picMk id="30" creationId="{6EE41F85-2527-9850-F688-5614524E21B6}"/>
          </ac:picMkLst>
        </pc:picChg>
        <pc:cxnChg chg="add del">
          <ac:chgData name="Philip Wikman" userId="9116652c043b8a6c" providerId="LiveId" clId="{CA122695-46E5-48B7-B0FE-BCDFEE736490}" dt="2023-11-22T12:22:13.456" v="1334" actId="26606"/>
          <ac:cxnSpMkLst>
            <pc:docMk/>
            <pc:sldMk cId="2940771157" sldId="287"/>
            <ac:cxnSpMk id="27" creationId="{6CF1BAF6-AD41-4082-B212-8A1F9A2E8779}"/>
          </ac:cxnSpMkLst>
        </pc:cxnChg>
      </pc:sldChg>
      <pc:sldChg chg="addSp modSp mod setBg">
        <pc:chgData name="Philip Wikman" userId="9116652c043b8a6c" providerId="LiveId" clId="{CA122695-46E5-48B7-B0FE-BCDFEE736490}" dt="2023-11-22T12:25:36.074" v="1346" actId="26606"/>
        <pc:sldMkLst>
          <pc:docMk/>
          <pc:sldMk cId="171983420" sldId="288"/>
        </pc:sldMkLst>
        <pc:spChg chg="add">
          <ac:chgData name="Philip Wikman" userId="9116652c043b8a6c" providerId="LiveId" clId="{CA122695-46E5-48B7-B0FE-BCDFEE736490}" dt="2023-11-22T12:25:36.074" v="1346" actId="26606"/>
          <ac:spMkLst>
            <pc:docMk/>
            <pc:sldMk cId="171983420" sldId="288"/>
            <ac:spMk id="8" creationId="{42A4FC2C-047E-45A5-965D-8E1E3BF09BC6}"/>
          </ac:spMkLst>
        </pc:spChg>
        <pc:picChg chg="mod">
          <ac:chgData name="Philip Wikman" userId="9116652c043b8a6c" providerId="LiveId" clId="{CA122695-46E5-48B7-B0FE-BCDFEE736490}" dt="2023-11-22T12:25:36.074" v="1346" actId="26606"/>
          <ac:picMkLst>
            <pc:docMk/>
            <pc:sldMk cId="171983420" sldId="288"/>
            <ac:picMk id="3" creationId="{47FE83AA-AA95-371F-68AE-231CC538DDFC}"/>
          </ac:picMkLst>
        </pc:picChg>
      </pc:sldChg>
      <pc:sldChg chg="addSp modSp mod setBg">
        <pc:chgData name="Philip Wikman" userId="9116652c043b8a6c" providerId="LiveId" clId="{CA122695-46E5-48B7-B0FE-BCDFEE736490}" dt="2023-11-22T12:22:38.174" v="1338" actId="26606"/>
        <pc:sldMkLst>
          <pc:docMk/>
          <pc:sldMk cId="1135771034" sldId="292"/>
        </pc:sldMkLst>
        <pc:spChg chg="mod">
          <ac:chgData name="Philip Wikman" userId="9116652c043b8a6c" providerId="LiveId" clId="{CA122695-46E5-48B7-B0FE-BCDFEE736490}" dt="2023-11-22T12:22:38.174" v="1338" actId="26606"/>
          <ac:spMkLst>
            <pc:docMk/>
            <pc:sldMk cId="1135771034" sldId="292"/>
            <ac:spMk id="2" creationId="{BE318A89-F369-BFA8-2BC1-67786D705797}"/>
          </ac:spMkLst>
        </pc:spChg>
        <pc:spChg chg="mod">
          <ac:chgData name="Philip Wikman" userId="9116652c043b8a6c" providerId="LiveId" clId="{CA122695-46E5-48B7-B0FE-BCDFEE736490}" dt="2023-11-22T12:22:38.174" v="1338" actId="26606"/>
          <ac:spMkLst>
            <pc:docMk/>
            <pc:sldMk cId="1135771034" sldId="292"/>
            <ac:spMk id="3" creationId="{35E9DC7A-DA2B-585A-A785-707ECD4FD7BC}"/>
          </ac:spMkLst>
        </pc:spChg>
        <pc:spChg chg="add">
          <ac:chgData name="Philip Wikman" userId="9116652c043b8a6c" providerId="LiveId" clId="{CA122695-46E5-48B7-B0FE-BCDFEE736490}" dt="2023-11-22T12:22:38.174" v="1338" actId="26606"/>
          <ac:spMkLst>
            <pc:docMk/>
            <pc:sldMk cId="1135771034" sldId="292"/>
            <ac:spMk id="8" creationId="{100EDD19-6802-4EC3-95CE-CFFAB042CFD6}"/>
          </ac:spMkLst>
        </pc:spChg>
        <pc:spChg chg="add">
          <ac:chgData name="Philip Wikman" userId="9116652c043b8a6c" providerId="LiveId" clId="{CA122695-46E5-48B7-B0FE-BCDFEE736490}" dt="2023-11-22T12:22:38.174" v="1338" actId="26606"/>
          <ac:spMkLst>
            <pc:docMk/>
            <pc:sldMk cId="1135771034" sldId="292"/>
            <ac:spMk id="10" creationId="{DB17E863-922E-4C26-BD64-E8FD41D28661}"/>
          </ac:spMkLst>
        </pc:spChg>
      </pc:sldChg>
      <pc:sldChg chg="addSp modSp mod setBg">
        <pc:chgData name="Philip Wikman" userId="9116652c043b8a6c" providerId="LiveId" clId="{CA122695-46E5-48B7-B0FE-BCDFEE736490}" dt="2023-11-22T12:27:17.870" v="1349" actId="26606"/>
        <pc:sldMkLst>
          <pc:docMk/>
          <pc:sldMk cId="3439869196" sldId="293"/>
        </pc:sldMkLst>
        <pc:spChg chg="mod">
          <ac:chgData name="Philip Wikman" userId="9116652c043b8a6c" providerId="LiveId" clId="{CA122695-46E5-48B7-B0FE-BCDFEE736490}" dt="2023-11-22T12:27:17.870" v="1349" actId="26606"/>
          <ac:spMkLst>
            <pc:docMk/>
            <pc:sldMk cId="3439869196" sldId="293"/>
            <ac:spMk id="3" creationId="{F47F1A57-5175-3781-9D07-0BED102269D0}"/>
          </ac:spMkLst>
        </pc:spChg>
        <pc:spChg chg="mod">
          <ac:chgData name="Philip Wikman" userId="9116652c043b8a6c" providerId="LiveId" clId="{CA122695-46E5-48B7-B0FE-BCDFEE736490}" dt="2023-11-22T12:27:17.870" v="1349" actId="26606"/>
          <ac:spMkLst>
            <pc:docMk/>
            <pc:sldMk cId="3439869196" sldId="293"/>
            <ac:spMk id="5" creationId="{B5636BBE-F84A-B34B-5988-ECB799DAC981}"/>
          </ac:spMkLst>
        </pc:spChg>
        <pc:spChg chg="add">
          <ac:chgData name="Philip Wikman" userId="9116652c043b8a6c" providerId="LiveId" clId="{CA122695-46E5-48B7-B0FE-BCDFEE736490}" dt="2023-11-22T12:27:17.870" v="1349" actId="26606"/>
          <ac:spMkLst>
            <pc:docMk/>
            <pc:sldMk cId="3439869196" sldId="293"/>
            <ac:spMk id="10" creationId="{2029D5AD-8348-4446-B191-6A9B6FE03F21}"/>
          </ac:spMkLst>
        </pc:spChg>
        <pc:spChg chg="add">
          <ac:chgData name="Philip Wikman" userId="9116652c043b8a6c" providerId="LiveId" clId="{CA122695-46E5-48B7-B0FE-BCDFEE736490}" dt="2023-11-22T12:27:17.870" v="1349" actId="26606"/>
          <ac:spMkLst>
            <pc:docMk/>
            <pc:sldMk cId="3439869196" sldId="293"/>
            <ac:spMk id="12" creationId="{A3F395A2-2B64-4749-BD93-2F159C7E1FB5}"/>
          </ac:spMkLst>
        </pc:spChg>
        <pc:spChg chg="add">
          <ac:chgData name="Philip Wikman" userId="9116652c043b8a6c" providerId="LiveId" clId="{CA122695-46E5-48B7-B0FE-BCDFEE736490}" dt="2023-11-22T12:27:17.870" v="1349" actId="26606"/>
          <ac:spMkLst>
            <pc:docMk/>
            <pc:sldMk cId="3439869196" sldId="293"/>
            <ac:spMk id="14" creationId="{5CF0135B-EAB8-4CA0-896C-2D897ECD28BC}"/>
          </ac:spMkLst>
        </pc:spChg>
        <pc:spChg chg="add">
          <ac:chgData name="Philip Wikman" userId="9116652c043b8a6c" providerId="LiveId" clId="{CA122695-46E5-48B7-B0FE-BCDFEE736490}" dt="2023-11-22T12:27:17.870" v="1349" actId="26606"/>
          <ac:spMkLst>
            <pc:docMk/>
            <pc:sldMk cId="3439869196" sldId="293"/>
            <ac:spMk id="16" creationId="{92C3387C-D24F-4737-8A37-1DC5CFF09CFA}"/>
          </ac:spMkLst>
        </pc:spChg>
      </pc:sldChg>
    </pc:docChg>
  </pc:docChgLst>
  <pc:docChgLst>
    <pc:chgData name="Philip Wikman" userId="9116652c043b8a6c" providerId="LiveId" clId="{5FC99985-7A3E-4C58-86EA-434589669210}"/>
    <pc:docChg chg="custSel addSld delSld modSld">
      <pc:chgData name="Philip Wikman" userId="9116652c043b8a6c" providerId="LiveId" clId="{5FC99985-7A3E-4C58-86EA-434589669210}" dt="2022-11-08T12:37:53.172" v="41" actId="47"/>
      <pc:docMkLst>
        <pc:docMk/>
      </pc:docMkLst>
      <pc:sldChg chg="addSp delSp modSp new mod">
        <pc:chgData name="Philip Wikman" userId="9116652c043b8a6c" providerId="LiveId" clId="{5FC99985-7A3E-4C58-86EA-434589669210}" dt="2022-11-08T12:34:17.851" v="17" actId="1076"/>
        <pc:sldMkLst>
          <pc:docMk/>
          <pc:sldMk cId="3683064838" sldId="285"/>
        </pc:sldMkLst>
        <pc:spChg chg="del">
          <ac:chgData name="Philip Wikman" userId="9116652c043b8a6c" providerId="LiveId" clId="{5FC99985-7A3E-4C58-86EA-434589669210}" dt="2022-11-08T12:19:43.313" v="2" actId="478"/>
          <ac:spMkLst>
            <pc:docMk/>
            <pc:sldMk cId="3683064838" sldId="285"/>
            <ac:spMk id="2" creationId="{1BB3BC50-4CE4-4DE2-9678-FF79B8B5BD4B}"/>
          </ac:spMkLst>
        </pc:spChg>
        <pc:spChg chg="del">
          <ac:chgData name="Philip Wikman" userId="9116652c043b8a6c" providerId="LiveId" clId="{5FC99985-7A3E-4C58-86EA-434589669210}" dt="2022-11-08T12:19:40.022" v="1" actId="478"/>
          <ac:spMkLst>
            <pc:docMk/>
            <pc:sldMk cId="3683064838" sldId="285"/>
            <ac:spMk id="3" creationId="{66F51ED5-64FB-AC10-E9A1-DB987889317F}"/>
          </ac:spMkLst>
        </pc:spChg>
        <pc:picChg chg="add del mod">
          <ac:chgData name="Philip Wikman" userId="9116652c043b8a6c" providerId="LiveId" clId="{5FC99985-7A3E-4C58-86EA-434589669210}" dt="2022-11-08T12:34:07.203" v="14" actId="478"/>
          <ac:picMkLst>
            <pc:docMk/>
            <pc:sldMk cId="3683064838" sldId="285"/>
            <ac:picMk id="5" creationId="{4AC2F0F9-B476-EE07-597C-37939DA91D3B}"/>
          </ac:picMkLst>
        </pc:picChg>
        <pc:picChg chg="add mod">
          <ac:chgData name="Philip Wikman" userId="9116652c043b8a6c" providerId="LiveId" clId="{5FC99985-7A3E-4C58-86EA-434589669210}" dt="2022-11-08T12:34:17.851" v="17" actId="1076"/>
          <ac:picMkLst>
            <pc:docMk/>
            <pc:sldMk cId="3683064838" sldId="285"/>
            <ac:picMk id="7" creationId="{4CF29A2F-5EF8-9DA0-7DE3-45D90A083928}"/>
          </ac:picMkLst>
        </pc:picChg>
      </pc:sldChg>
      <pc:sldChg chg="addSp delSp modSp new del mod">
        <pc:chgData name="Philip Wikman" userId="9116652c043b8a6c" providerId="LiveId" clId="{5FC99985-7A3E-4C58-86EA-434589669210}" dt="2022-11-08T12:37:53.172" v="41" actId="47"/>
        <pc:sldMkLst>
          <pc:docMk/>
          <pc:sldMk cId="2707245841" sldId="286"/>
        </pc:sldMkLst>
        <pc:spChg chg="del">
          <ac:chgData name="Philip Wikman" userId="9116652c043b8a6c" providerId="LiveId" clId="{5FC99985-7A3E-4C58-86EA-434589669210}" dt="2022-11-08T12:34:31.477" v="20" actId="478"/>
          <ac:spMkLst>
            <pc:docMk/>
            <pc:sldMk cId="2707245841" sldId="286"/>
            <ac:spMk id="2" creationId="{E61C30DB-EAA5-2084-4EBB-24AC475BF5D6}"/>
          </ac:spMkLst>
        </pc:spChg>
        <pc:spChg chg="del">
          <ac:chgData name="Philip Wikman" userId="9116652c043b8a6c" providerId="LiveId" clId="{5FC99985-7A3E-4C58-86EA-434589669210}" dt="2022-11-08T12:34:29.768" v="19" actId="478"/>
          <ac:spMkLst>
            <pc:docMk/>
            <pc:sldMk cId="2707245841" sldId="286"/>
            <ac:spMk id="3" creationId="{9C17385A-D87F-DCD7-F537-8BC2F4BDE650}"/>
          </ac:spMkLst>
        </pc:spChg>
        <pc:picChg chg="add del mod">
          <ac:chgData name="Philip Wikman" userId="9116652c043b8a6c" providerId="LiveId" clId="{5FC99985-7A3E-4C58-86EA-434589669210}" dt="2022-11-08T12:35:39.153" v="40" actId="478"/>
          <ac:picMkLst>
            <pc:docMk/>
            <pc:sldMk cId="2707245841" sldId="286"/>
            <ac:picMk id="5" creationId="{E658D753-1C11-BFDA-C00E-447DEBD047FE}"/>
          </ac:picMkLst>
        </pc:picChg>
        <pc:picChg chg="add del mod">
          <ac:chgData name="Philip Wikman" userId="9116652c043b8a6c" providerId="LiveId" clId="{5FC99985-7A3E-4C58-86EA-434589669210}" dt="2022-11-08T12:35:39.153" v="40" actId="478"/>
          <ac:picMkLst>
            <pc:docMk/>
            <pc:sldMk cId="2707245841" sldId="286"/>
            <ac:picMk id="7" creationId="{CFA37D6D-4D7D-9BA3-ED96-AD28DF62FB54}"/>
          </ac:picMkLst>
        </pc:picChg>
        <pc:picChg chg="add del mod">
          <ac:chgData name="Philip Wikman" userId="9116652c043b8a6c" providerId="LiveId" clId="{5FC99985-7A3E-4C58-86EA-434589669210}" dt="2022-11-08T12:35:39.153" v="40" actId="478"/>
          <ac:picMkLst>
            <pc:docMk/>
            <pc:sldMk cId="2707245841" sldId="286"/>
            <ac:picMk id="9" creationId="{F241A8E6-C7A0-AB0D-2C15-08F4E99060B0}"/>
          </ac:picMkLst>
        </pc:picChg>
        <pc:picChg chg="add del mod">
          <ac:chgData name="Philip Wikman" userId="9116652c043b8a6c" providerId="LiveId" clId="{5FC99985-7A3E-4C58-86EA-434589669210}" dt="2022-11-08T12:35:39.153" v="40" actId="478"/>
          <ac:picMkLst>
            <pc:docMk/>
            <pc:sldMk cId="2707245841" sldId="286"/>
            <ac:picMk id="11" creationId="{F7FEF0F6-6B31-683B-D297-3574B392D914}"/>
          </ac:picMkLst>
        </pc:picChg>
        <pc:picChg chg="add del mod">
          <ac:chgData name="Philip Wikman" userId="9116652c043b8a6c" providerId="LiveId" clId="{5FC99985-7A3E-4C58-86EA-434589669210}" dt="2022-11-08T12:35:39.153" v="40" actId="478"/>
          <ac:picMkLst>
            <pc:docMk/>
            <pc:sldMk cId="2707245841" sldId="286"/>
            <ac:picMk id="13" creationId="{75B50092-023F-DBC7-296A-4678CFF2030B}"/>
          </ac:picMkLst>
        </pc:picChg>
        <pc:picChg chg="add del mod">
          <ac:chgData name="Philip Wikman" userId="9116652c043b8a6c" providerId="LiveId" clId="{5FC99985-7A3E-4C58-86EA-434589669210}" dt="2022-11-08T12:35:39.153" v="40" actId="478"/>
          <ac:picMkLst>
            <pc:docMk/>
            <pc:sldMk cId="2707245841" sldId="286"/>
            <ac:picMk id="15" creationId="{43CBFFBC-020E-A0C8-892F-58BEF620FD33}"/>
          </ac:picMkLst>
        </pc:picChg>
        <pc:picChg chg="add del mod">
          <ac:chgData name="Philip Wikman" userId="9116652c043b8a6c" providerId="LiveId" clId="{5FC99985-7A3E-4C58-86EA-434589669210}" dt="2022-11-08T12:35:39.153" v="40" actId="478"/>
          <ac:picMkLst>
            <pc:docMk/>
            <pc:sldMk cId="2707245841" sldId="286"/>
            <ac:picMk id="17" creationId="{D2257CFF-75E0-C101-B6F6-2697AD1B15ED}"/>
          </ac:picMkLst>
        </pc:picChg>
        <pc:picChg chg="add del mod">
          <ac:chgData name="Philip Wikman" userId="9116652c043b8a6c" providerId="LiveId" clId="{5FC99985-7A3E-4C58-86EA-434589669210}" dt="2022-11-08T12:35:39.153" v="40" actId="478"/>
          <ac:picMkLst>
            <pc:docMk/>
            <pc:sldMk cId="2707245841" sldId="286"/>
            <ac:picMk id="19" creationId="{BD950774-CFB1-5287-4653-49DA2254F2CB}"/>
          </ac:picMkLst>
        </pc:picChg>
        <pc:picChg chg="add del mod">
          <ac:chgData name="Philip Wikman" userId="9116652c043b8a6c" providerId="LiveId" clId="{5FC99985-7A3E-4C58-86EA-434589669210}" dt="2022-11-08T12:35:39.153" v="40" actId="478"/>
          <ac:picMkLst>
            <pc:docMk/>
            <pc:sldMk cId="2707245841" sldId="286"/>
            <ac:picMk id="21" creationId="{2D5A6C11-0016-F8AD-9B23-323A94C8F913}"/>
          </ac:picMkLst>
        </pc:picChg>
      </pc:sldChg>
    </pc:docChg>
  </pc:docChgLst>
  <pc:docChgLst>
    <pc:chgData name="Philip Wikman" userId="9116652c043b8a6c" providerId="LiveId" clId="{14C9B9D8-9726-419A-85FB-86CAF4A107D5}"/>
    <pc:docChg chg="undo custSel addSld delSld modSld">
      <pc:chgData name="Philip Wikman" userId="9116652c043b8a6c" providerId="LiveId" clId="{14C9B9D8-9726-419A-85FB-86CAF4A107D5}" dt="2023-11-21T19:25:01.294" v="4378" actId="15"/>
      <pc:docMkLst>
        <pc:docMk/>
      </pc:docMkLst>
      <pc:sldChg chg="delSp modSp mod">
        <pc:chgData name="Philip Wikman" userId="9116652c043b8a6c" providerId="LiveId" clId="{14C9B9D8-9726-419A-85FB-86CAF4A107D5}" dt="2023-11-21T17:20:32.910" v="35" actId="478"/>
        <pc:sldMkLst>
          <pc:docMk/>
          <pc:sldMk cId="0" sldId="256"/>
        </pc:sldMkLst>
        <pc:spChg chg="mod">
          <ac:chgData name="Philip Wikman" userId="9116652c043b8a6c" providerId="LiveId" clId="{14C9B9D8-9726-419A-85FB-86CAF4A107D5}" dt="2023-11-21T17:20:28.557" v="34" actId="20577"/>
          <ac:spMkLst>
            <pc:docMk/>
            <pc:sldMk cId="0" sldId="256"/>
            <ac:spMk id="89" creationId="{00000000-0000-0000-0000-000000000000}"/>
          </ac:spMkLst>
        </pc:spChg>
        <pc:picChg chg="del">
          <ac:chgData name="Philip Wikman" userId="9116652c043b8a6c" providerId="LiveId" clId="{14C9B9D8-9726-419A-85FB-86CAF4A107D5}" dt="2023-11-21T17:20:32.910" v="35" actId="478"/>
          <ac:picMkLst>
            <pc:docMk/>
            <pc:sldMk cId="0" sldId="256"/>
            <ac:picMk id="91" creationId="{00000000-0000-0000-0000-000000000000}"/>
          </ac:picMkLst>
        </pc:picChg>
      </pc:sldChg>
      <pc:sldChg chg="modSp mod">
        <pc:chgData name="Philip Wikman" userId="9116652c043b8a6c" providerId="LiveId" clId="{14C9B9D8-9726-419A-85FB-86CAF4A107D5}" dt="2023-11-21T18:24:45.027" v="1301" actId="20577"/>
        <pc:sldMkLst>
          <pc:docMk/>
          <pc:sldMk cId="0" sldId="259"/>
        </pc:sldMkLst>
        <pc:spChg chg="mod">
          <ac:chgData name="Philip Wikman" userId="9116652c043b8a6c" providerId="LiveId" clId="{14C9B9D8-9726-419A-85FB-86CAF4A107D5}" dt="2023-11-21T18:24:45.027" v="1301" actId="20577"/>
          <ac:spMkLst>
            <pc:docMk/>
            <pc:sldMk cId="0" sldId="259"/>
            <ac:spMk id="112" creationId="{00000000-0000-0000-0000-000000000000}"/>
          </ac:spMkLst>
        </pc:spChg>
      </pc:sldChg>
      <pc:sldChg chg="modSp mod">
        <pc:chgData name="Philip Wikman" userId="9116652c043b8a6c" providerId="LiveId" clId="{14C9B9D8-9726-419A-85FB-86CAF4A107D5}" dt="2023-11-21T18:55:22.206" v="3372" actId="20577"/>
        <pc:sldMkLst>
          <pc:docMk/>
          <pc:sldMk cId="0" sldId="260"/>
        </pc:sldMkLst>
        <pc:spChg chg="mod">
          <ac:chgData name="Philip Wikman" userId="9116652c043b8a6c" providerId="LiveId" clId="{14C9B9D8-9726-419A-85FB-86CAF4A107D5}" dt="2023-11-21T18:55:22.206" v="3372" actId="20577"/>
          <ac:spMkLst>
            <pc:docMk/>
            <pc:sldMk cId="0" sldId="260"/>
            <ac:spMk id="119" creationId="{00000000-0000-0000-0000-000000000000}"/>
          </ac:spMkLst>
        </pc:spChg>
      </pc:sldChg>
      <pc:sldChg chg="addSp delSp modSp mod">
        <pc:chgData name="Philip Wikman" userId="9116652c043b8a6c" providerId="LiveId" clId="{14C9B9D8-9726-419A-85FB-86CAF4A107D5}" dt="2023-11-21T18:35:46.214" v="1813" actId="962"/>
        <pc:sldMkLst>
          <pc:docMk/>
          <pc:sldMk cId="0" sldId="261"/>
        </pc:sldMkLst>
        <pc:picChg chg="add mod">
          <ac:chgData name="Philip Wikman" userId="9116652c043b8a6c" providerId="LiveId" clId="{14C9B9D8-9726-419A-85FB-86CAF4A107D5}" dt="2023-11-21T18:35:46.214" v="1813" actId="962"/>
          <ac:picMkLst>
            <pc:docMk/>
            <pc:sldMk cId="0" sldId="261"/>
            <ac:picMk id="3" creationId="{47FE83AA-AA95-371F-68AE-231CC538DDFC}"/>
          </ac:picMkLst>
        </pc:picChg>
        <pc:picChg chg="del">
          <ac:chgData name="Philip Wikman" userId="9116652c043b8a6c" providerId="LiveId" clId="{14C9B9D8-9726-419A-85FB-86CAF4A107D5}" dt="2023-11-21T18:29:36.013" v="1810" actId="478"/>
          <ac:picMkLst>
            <pc:docMk/>
            <pc:sldMk cId="0" sldId="261"/>
            <ac:picMk id="125" creationId="{00000000-0000-0000-0000-000000000000}"/>
          </ac:picMkLst>
        </pc:picChg>
      </pc:sldChg>
      <pc:sldChg chg="del">
        <pc:chgData name="Philip Wikman" userId="9116652c043b8a6c" providerId="LiveId" clId="{14C9B9D8-9726-419A-85FB-86CAF4A107D5}" dt="2023-11-21T17:57:03.294" v="710" actId="2696"/>
        <pc:sldMkLst>
          <pc:docMk/>
          <pc:sldMk cId="3222515273" sldId="271"/>
        </pc:sldMkLst>
        <pc:spChg chg="mod">
          <ac:chgData name="Philip Wikman" userId="9116652c043b8a6c" providerId="LiveId" clId="{14C9B9D8-9726-419A-85FB-86CAF4A107D5}" dt="2023-11-21T18:57:27.981" v="3384" actId="6549"/>
          <ac:spMkLst>
            <pc:docMk/>
            <pc:sldMk cId="3222515273" sldId="271"/>
            <ac:spMk id="246" creationId="{00000000-0000-0000-0000-000000000000}"/>
          </ac:spMkLst>
        </pc:spChg>
      </pc:sldChg>
      <pc:sldChg chg="del">
        <pc:chgData name="Philip Wikman" userId="9116652c043b8a6c" providerId="LiveId" clId="{14C9B9D8-9726-419A-85FB-86CAF4A107D5}" dt="2023-11-21T17:57:03.294" v="710" actId="2696"/>
        <pc:sldMkLst>
          <pc:docMk/>
          <pc:sldMk cId="1400172000" sldId="272"/>
        </pc:sldMkLst>
        <pc:spChg chg="mod">
          <ac:chgData name="Philip Wikman" userId="9116652c043b8a6c" providerId="LiveId" clId="{14C9B9D8-9726-419A-85FB-86CAF4A107D5}" dt="2023-11-21T18:58:28.588" v="3397" actId="20577"/>
          <ac:spMkLst>
            <pc:docMk/>
            <pc:sldMk cId="1400172000" sldId="272"/>
            <ac:spMk id="259" creationId="{00000000-0000-0000-0000-000000000000}"/>
          </ac:spMkLst>
        </pc:spChg>
      </pc:sldChg>
      <pc:sldChg chg="add">
        <pc:chgData name="Philip Wikman" userId="9116652c043b8a6c" providerId="LiveId" clId="{14C9B9D8-9726-419A-85FB-86CAF4A107D5}" dt="2023-11-21T17:57:15.313" v="711"/>
        <pc:sldMkLst>
          <pc:docMk/>
          <pc:sldMk cId="1090552844" sldId="273"/>
        </pc:sldMkLst>
      </pc:sldChg>
      <pc:sldChg chg="del">
        <pc:chgData name="Philip Wikman" userId="9116652c043b8a6c" providerId="LiveId" clId="{14C9B9D8-9726-419A-85FB-86CAF4A107D5}" dt="2023-11-21T17:57:03.294" v="710" actId="2696"/>
        <pc:sldMkLst>
          <pc:docMk/>
          <pc:sldMk cId="1917108073" sldId="274"/>
        </pc:sldMkLst>
        <pc:spChg chg="mod">
          <ac:chgData name="Philip Wikman" userId="9116652c043b8a6c" providerId="LiveId" clId="{14C9B9D8-9726-419A-85FB-86CAF4A107D5}" dt="2023-11-21T17:57:26.760" v="712" actId="33524"/>
          <ac:spMkLst>
            <pc:docMk/>
            <pc:sldMk cId="1917108073" sldId="274"/>
            <ac:spMk id="282" creationId="{00000000-0000-0000-0000-000000000000}"/>
          </ac:spMkLst>
        </pc:spChg>
      </pc:sldChg>
      <pc:sldChg chg="del">
        <pc:chgData name="Philip Wikman" userId="9116652c043b8a6c" providerId="LiveId" clId="{14C9B9D8-9726-419A-85FB-86CAF4A107D5}" dt="2023-11-21T17:57:03.294" v="710" actId="2696"/>
        <pc:sldMkLst>
          <pc:docMk/>
          <pc:sldMk cId="3800288303" sldId="276"/>
        </pc:sldMkLst>
      </pc:sldChg>
      <pc:sldChg chg="del">
        <pc:chgData name="Philip Wikman" userId="9116652c043b8a6c" providerId="LiveId" clId="{14C9B9D8-9726-419A-85FB-86CAF4A107D5}" dt="2023-11-21T17:24:28.729" v="36" actId="47"/>
        <pc:sldMkLst>
          <pc:docMk/>
          <pc:sldMk cId="470101442" sldId="280"/>
        </pc:sldMkLst>
      </pc:sldChg>
      <pc:sldChg chg="del">
        <pc:chgData name="Philip Wikman" userId="9116652c043b8a6c" providerId="LiveId" clId="{14C9B9D8-9726-419A-85FB-86CAF4A107D5}" dt="2023-11-21T17:24:30.791" v="37" actId="47"/>
        <pc:sldMkLst>
          <pc:docMk/>
          <pc:sldMk cId="951936595" sldId="281"/>
        </pc:sldMkLst>
      </pc:sldChg>
      <pc:sldChg chg="del">
        <pc:chgData name="Philip Wikman" userId="9116652c043b8a6c" providerId="LiveId" clId="{14C9B9D8-9726-419A-85FB-86CAF4A107D5}" dt="2023-11-21T17:24:31.966" v="38" actId="47"/>
        <pc:sldMkLst>
          <pc:docMk/>
          <pc:sldMk cId="1438390211" sldId="282"/>
        </pc:sldMkLst>
      </pc:sldChg>
      <pc:sldChg chg="new del">
        <pc:chgData name="Philip Wikman" userId="9116652c043b8a6c" providerId="LiveId" clId="{14C9B9D8-9726-419A-85FB-86CAF4A107D5}" dt="2023-11-21T17:26:45.861" v="43" actId="47"/>
        <pc:sldMkLst>
          <pc:docMk/>
          <pc:sldMk cId="413348385" sldId="285"/>
        </pc:sldMkLst>
      </pc:sldChg>
      <pc:sldChg chg="addSp delSp modSp add mod">
        <pc:chgData name="Philip Wikman" userId="9116652c043b8a6c" providerId="LiveId" clId="{14C9B9D8-9726-419A-85FB-86CAF4A107D5}" dt="2023-11-21T17:48:16.664" v="705" actId="20577"/>
        <pc:sldMkLst>
          <pc:docMk/>
          <pc:sldMk cId="2404275036" sldId="285"/>
        </pc:sldMkLst>
        <pc:spChg chg="mod">
          <ac:chgData name="Philip Wikman" userId="9116652c043b8a6c" providerId="LiveId" clId="{14C9B9D8-9726-419A-85FB-86CAF4A107D5}" dt="2023-11-21T17:27:00.964" v="71" actId="20577"/>
          <ac:spMkLst>
            <pc:docMk/>
            <pc:sldMk cId="2404275036" sldId="285"/>
            <ac:spMk id="2" creationId="{F473D8A3-F413-BDB6-FBE7-9B8258311B81}"/>
          </ac:spMkLst>
        </pc:spChg>
        <pc:spChg chg="add mod">
          <ac:chgData name="Philip Wikman" userId="9116652c043b8a6c" providerId="LiveId" clId="{14C9B9D8-9726-419A-85FB-86CAF4A107D5}" dt="2023-11-21T17:41:43.090" v="700" actId="1076"/>
          <ac:spMkLst>
            <pc:docMk/>
            <pc:sldMk cId="2404275036" sldId="285"/>
            <ac:spMk id="4" creationId="{1CCF9FD2-96EC-C1C4-9C37-5B02BB7CA8D3}"/>
          </ac:spMkLst>
        </pc:spChg>
        <pc:spChg chg="del mod">
          <ac:chgData name="Philip Wikman" userId="9116652c043b8a6c" providerId="LiveId" clId="{14C9B9D8-9726-419A-85FB-86CAF4A107D5}" dt="2023-11-21T17:27:11.545" v="73" actId="478"/>
          <ac:spMkLst>
            <pc:docMk/>
            <pc:sldMk cId="2404275036" sldId="285"/>
            <ac:spMk id="317" creationId="{00000000-0000-0000-0000-000000000000}"/>
          </ac:spMkLst>
        </pc:spChg>
        <pc:graphicFrameChg chg="add mod modGraphic">
          <ac:chgData name="Philip Wikman" userId="9116652c043b8a6c" providerId="LiveId" clId="{14C9B9D8-9726-419A-85FB-86CAF4A107D5}" dt="2023-11-21T17:48:16.664" v="705" actId="20577"/>
          <ac:graphicFrameMkLst>
            <pc:docMk/>
            <pc:sldMk cId="2404275036" sldId="285"/>
            <ac:graphicFrameMk id="3" creationId="{87CBFCCF-DD3B-738C-ACC3-9B6975AF9E64}"/>
          </ac:graphicFrameMkLst>
        </pc:graphicFrameChg>
      </pc:sldChg>
      <pc:sldChg chg="del">
        <pc:chgData name="Philip Wikman" userId="9116652c043b8a6c" providerId="LiveId" clId="{14C9B9D8-9726-419A-85FB-86CAF4A107D5}" dt="2023-11-21T17:24:33.214" v="39" actId="47"/>
        <pc:sldMkLst>
          <pc:docMk/>
          <pc:sldMk cId="3683064838" sldId="285"/>
        </pc:sldMkLst>
      </pc:sldChg>
      <pc:sldChg chg="del">
        <pc:chgData name="Philip Wikman" userId="9116652c043b8a6c" providerId="LiveId" clId="{14C9B9D8-9726-419A-85FB-86CAF4A107D5}" dt="2023-11-21T17:24:42.637" v="41" actId="47"/>
        <pc:sldMkLst>
          <pc:docMk/>
          <pc:sldMk cId="1111934516" sldId="286"/>
        </pc:sldMkLst>
      </pc:sldChg>
      <pc:sldChg chg="addSp modSp new mod">
        <pc:chgData name="Philip Wikman" userId="9116652c043b8a6c" providerId="LiveId" clId="{14C9B9D8-9726-419A-85FB-86CAF4A107D5}" dt="2023-11-21T18:15:43.096" v="714" actId="14100"/>
        <pc:sldMkLst>
          <pc:docMk/>
          <pc:sldMk cId="2075760964" sldId="286"/>
        </pc:sldMkLst>
        <pc:picChg chg="add mod">
          <ac:chgData name="Philip Wikman" userId="9116652c043b8a6c" providerId="LiveId" clId="{14C9B9D8-9726-419A-85FB-86CAF4A107D5}" dt="2023-11-21T17:54:27.168" v="708" actId="1076"/>
          <ac:picMkLst>
            <pc:docMk/>
            <pc:sldMk cId="2075760964" sldId="286"/>
            <ac:picMk id="3" creationId="{67EF9C0F-C72B-6C3D-B26D-F61AA8352E73}"/>
          </ac:picMkLst>
        </pc:picChg>
        <pc:picChg chg="add mod">
          <ac:chgData name="Philip Wikman" userId="9116652c043b8a6c" providerId="LiveId" clId="{14C9B9D8-9726-419A-85FB-86CAF4A107D5}" dt="2023-11-21T18:15:43.096" v="714" actId="14100"/>
          <ac:picMkLst>
            <pc:docMk/>
            <pc:sldMk cId="2075760964" sldId="286"/>
            <ac:picMk id="5" creationId="{6D680801-4817-399C-9B3F-C05C07AD730C}"/>
          </ac:picMkLst>
        </pc:picChg>
      </pc:sldChg>
      <pc:sldChg chg="modSp new mod">
        <pc:chgData name="Philip Wikman" userId="9116652c043b8a6c" providerId="LiveId" clId="{14C9B9D8-9726-419A-85FB-86CAF4A107D5}" dt="2023-11-21T18:26:43.584" v="1424" actId="20577"/>
        <pc:sldMkLst>
          <pc:docMk/>
          <pc:sldMk cId="2940771157" sldId="287"/>
        </pc:sldMkLst>
        <pc:spChg chg="mod">
          <ac:chgData name="Philip Wikman" userId="9116652c043b8a6c" providerId="LiveId" clId="{14C9B9D8-9726-419A-85FB-86CAF4A107D5}" dt="2023-11-21T18:23:58.984" v="1201" actId="20577"/>
          <ac:spMkLst>
            <pc:docMk/>
            <pc:sldMk cId="2940771157" sldId="287"/>
            <ac:spMk id="2" creationId="{9537DB49-85B9-3CD5-9BE5-C78FD4CCD894}"/>
          </ac:spMkLst>
        </pc:spChg>
        <pc:spChg chg="mod">
          <ac:chgData name="Philip Wikman" userId="9116652c043b8a6c" providerId="LiveId" clId="{14C9B9D8-9726-419A-85FB-86CAF4A107D5}" dt="2023-11-21T18:26:43.584" v="1424" actId="20577"/>
          <ac:spMkLst>
            <pc:docMk/>
            <pc:sldMk cId="2940771157" sldId="287"/>
            <ac:spMk id="3" creationId="{FB42D9C6-6E94-EFF3-4CFA-6D6B0BD64A3C}"/>
          </ac:spMkLst>
        </pc:spChg>
      </pc:sldChg>
      <pc:sldChg chg="del">
        <pc:chgData name="Philip Wikman" userId="9116652c043b8a6c" providerId="LiveId" clId="{14C9B9D8-9726-419A-85FB-86CAF4A107D5}" dt="2023-11-21T17:24:40.538" v="40" actId="47"/>
        <pc:sldMkLst>
          <pc:docMk/>
          <pc:sldMk cId="3776300756" sldId="287"/>
        </pc:sldMkLst>
      </pc:sldChg>
      <pc:sldChg chg="add">
        <pc:chgData name="Philip Wikman" userId="9116652c043b8a6c" providerId="LiveId" clId="{14C9B9D8-9726-419A-85FB-86CAF4A107D5}" dt="2023-11-21T18:39:21.229" v="1814"/>
        <pc:sldMkLst>
          <pc:docMk/>
          <pc:sldMk cId="171983420" sldId="288"/>
        </pc:sldMkLst>
      </pc:sldChg>
      <pc:sldChg chg="new del">
        <pc:chgData name="Philip Wikman" userId="9116652c043b8a6c" providerId="LiveId" clId="{14C9B9D8-9726-419A-85FB-86CAF4A107D5}" dt="2023-11-21T18:40:07.751" v="1817" actId="47"/>
        <pc:sldMkLst>
          <pc:docMk/>
          <pc:sldMk cId="480009659" sldId="289"/>
        </pc:sldMkLst>
      </pc:sldChg>
      <pc:sldChg chg="modSp add mod modAnim">
        <pc:chgData name="Philip Wikman" userId="9116652c043b8a6c" providerId="LiveId" clId="{14C9B9D8-9726-419A-85FB-86CAF4A107D5}" dt="2023-11-21T18:59:53.022" v="3431"/>
        <pc:sldMkLst>
          <pc:docMk/>
          <pc:sldMk cId="2813964611" sldId="290"/>
        </pc:sldMkLst>
        <pc:spChg chg="mod">
          <ac:chgData name="Philip Wikman" userId="9116652c043b8a6c" providerId="LiveId" clId="{14C9B9D8-9726-419A-85FB-86CAF4A107D5}" dt="2023-11-21T18:59:20.412" v="3428" actId="1036"/>
          <ac:spMkLst>
            <pc:docMk/>
            <pc:sldMk cId="2813964611" sldId="290"/>
            <ac:spMk id="205" creationId="{00000000-0000-0000-0000-000000000000}"/>
          </ac:spMkLst>
        </pc:spChg>
      </pc:sldChg>
      <pc:sldChg chg="addSp modSp new mod">
        <pc:chgData name="Philip Wikman" userId="9116652c043b8a6c" providerId="LiveId" clId="{14C9B9D8-9726-419A-85FB-86CAF4A107D5}" dt="2023-11-21T19:06:01.990" v="3497" actId="1076"/>
        <pc:sldMkLst>
          <pc:docMk/>
          <pc:sldMk cId="2993312085" sldId="291"/>
        </pc:sldMkLst>
        <pc:spChg chg="add mod">
          <ac:chgData name="Philip Wikman" userId="9116652c043b8a6c" providerId="LiveId" clId="{14C9B9D8-9726-419A-85FB-86CAF4A107D5}" dt="2023-11-21T19:05:02.976" v="3494" actId="20577"/>
          <ac:spMkLst>
            <pc:docMk/>
            <pc:sldMk cId="2993312085" sldId="291"/>
            <ac:spMk id="3" creationId="{F47F1A57-5175-3781-9D07-0BED102269D0}"/>
          </ac:spMkLst>
        </pc:spChg>
        <pc:spChg chg="add mod">
          <ac:chgData name="Philip Wikman" userId="9116652c043b8a6c" providerId="LiveId" clId="{14C9B9D8-9726-419A-85FB-86CAF4A107D5}" dt="2023-11-21T19:06:01.990" v="3497" actId="1076"/>
          <ac:spMkLst>
            <pc:docMk/>
            <pc:sldMk cId="2993312085" sldId="291"/>
            <ac:spMk id="4" creationId="{AB14435D-696C-BB92-0721-600BFDCF073D}"/>
          </ac:spMkLst>
        </pc:spChg>
        <pc:picChg chg="add mod">
          <ac:chgData name="Philip Wikman" userId="9116652c043b8a6c" providerId="LiveId" clId="{14C9B9D8-9726-419A-85FB-86CAF4A107D5}" dt="2023-11-21T19:04:31.851" v="3438" actId="1076"/>
          <ac:picMkLst>
            <pc:docMk/>
            <pc:sldMk cId="2993312085" sldId="291"/>
            <ac:picMk id="2" creationId="{1F3C5590-2B3A-E3E4-B8E2-6580463E4974}"/>
          </ac:picMkLst>
        </pc:picChg>
      </pc:sldChg>
      <pc:sldChg chg="new del">
        <pc:chgData name="Philip Wikman" userId="9116652c043b8a6c" providerId="LiveId" clId="{14C9B9D8-9726-419A-85FB-86CAF4A107D5}" dt="2023-11-21T19:00:48.771" v="3433" actId="47"/>
        <pc:sldMkLst>
          <pc:docMk/>
          <pc:sldMk cId="3306542526" sldId="291"/>
        </pc:sldMkLst>
      </pc:sldChg>
      <pc:sldChg chg="addSp delSp modSp new mod">
        <pc:chgData name="Philip Wikman" userId="9116652c043b8a6c" providerId="LiveId" clId="{14C9B9D8-9726-419A-85FB-86CAF4A107D5}" dt="2023-11-21T19:13:28.896" v="3660" actId="20577"/>
        <pc:sldMkLst>
          <pc:docMk/>
          <pc:sldMk cId="1135771034" sldId="292"/>
        </pc:sldMkLst>
        <pc:spChg chg="mod">
          <ac:chgData name="Philip Wikman" userId="9116652c043b8a6c" providerId="LiveId" clId="{14C9B9D8-9726-419A-85FB-86CAF4A107D5}" dt="2023-11-21T19:10:35.549" v="3507" actId="20577"/>
          <ac:spMkLst>
            <pc:docMk/>
            <pc:sldMk cId="1135771034" sldId="292"/>
            <ac:spMk id="2" creationId="{BE318A89-F369-BFA8-2BC1-67786D705797}"/>
          </ac:spMkLst>
        </pc:spChg>
        <pc:spChg chg="add del mod">
          <ac:chgData name="Philip Wikman" userId="9116652c043b8a6c" providerId="LiveId" clId="{14C9B9D8-9726-419A-85FB-86CAF4A107D5}" dt="2023-11-21T19:13:28.896" v="3660" actId="20577"/>
          <ac:spMkLst>
            <pc:docMk/>
            <pc:sldMk cId="1135771034" sldId="292"/>
            <ac:spMk id="3" creationId="{35E9DC7A-DA2B-585A-A785-707ECD4FD7BC}"/>
          </ac:spMkLst>
        </pc:spChg>
      </pc:sldChg>
      <pc:sldChg chg="new del">
        <pc:chgData name="Philip Wikman" userId="9116652c043b8a6c" providerId="LiveId" clId="{14C9B9D8-9726-419A-85FB-86CAF4A107D5}" dt="2023-11-21T19:14:45.693" v="3662" actId="47"/>
        <pc:sldMkLst>
          <pc:docMk/>
          <pc:sldMk cId="2002368476" sldId="293"/>
        </pc:sldMkLst>
      </pc:sldChg>
      <pc:sldChg chg="addSp delSp modSp add mod">
        <pc:chgData name="Philip Wikman" userId="9116652c043b8a6c" providerId="LiveId" clId="{14C9B9D8-9726-419A-85FB-86CAF4A107D5}" dt="2023-11-21T19:25:01.294" v="4378" actId="15"/>
        <pc:sldMkLst>
          <pc:docMk/>
          <pc:sldMk cId="3439869196" sldId="293"/>
        </pc:sldMkLst>
        <pc:spChg chg="del">
          <ac:chgData name="Philip Wikman" userId="9116652c043b8a6c" providerId="LiveId" clId="{14C9B9D8-9726-419A-85FB-86CAF4A107D5}" dt="2023-11-21T19:14:57.764" v="3665" actId="478"/>
          <ac:spMkLst>
            <pc:docMk/>
            <pc:sldMk cId="3439869196" sldId="293"/>
            <ac:spMk id="4" creationId="{AB14435D-696C-BB92-0721-600BFDCF073D}"/>
          </ac:spMkLst>
        </pc:spChg>
        <pc:spChg chg="add mod">
          <ac:chgData name="Philip Wikman" userId="9116652c043b8a6c" providerId="LiveId" clId="{14C9B9D8-9726-419A-85FB-86CAF4A107D5}" dt="2023-11-21T19:25:01.294" v="4378" actId="15"/>
          <ac:spMkLst>
            <pc:docMk/>
            <pc:sldMk cId="3439869196" sldId="293"/>
            <ac:spMk id="5" creationId="{B5636BBE-F84A-B34B-5988-ECB799DAC981}"/>
          </ac:spMkLst>
        </pc:spChg>
        <pc:picChg chg="del">
          <ac:chgData name="Philip Wikman" userId="9116652c043b8a6c" providerId="LiveId" clId="{14C9B9D8-9726-419A-85FB-86CAF4A107D5}" dt="2023-11-21T19:14:54.419" v="3664" actId="478"/>
          <ac:picMkLst>
            <pc:docMk/>
            <pc:sldMk cId="3439869196" sldId="293"/>
            <ac:picMk id="2" creationId="{1F3C5590-2B3A-E3E4-B8E2-6580463E4974}"/>
          </ac:picMkLst>
        </pc:pic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svg"/><Relationship Id="rId1" Type="http://schemas.openxmlformats.org/officeDocument/2006/relationships/image" Target="../media/image30.png"/><Relationship Id="rId4" Type="http://schemas.openxmlformats.org/officeDocument/2006/relationships/image" Target="../media/image33.svg"/></Relationships>
</file>

<file path=ppt/diagrams/_rels/drawing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svg"/><Relationship Id="rId1" Type="http://schemas.openxmlformats.org/officeDocument/2006/relationships/image" Target="../media/image30.png"/><Relationship Id="rId4" Type="http://schemas.openxmlformats.org/officeDocument/2006/relationships/image" Target="../media/image33.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3429D4-8EC4-457C-9025-7E489760B2D8}"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D2E6A5E0-E373-407C-B785-766038BA1110}">
      <dgm:prSet/>
      <dgm:spPr/>
      <dgm:t>
        <a:bodyPr/>
        <a:lstStyle/>
        <a:p>
          <a:pPr>
            <a:defRPr b="1"/>
          </a:pPr>
          <a:r>
            <a:rPr lang="es-ES"/>
            <a:t>Son muy frecuentes </a:t>
          </a:r>
          <a:endParaRPr lang="en-US"/>
        </a:p>
      </dgm:t>
    </dgm:pt>
    <dgm:pt modelId="{47B8A13E-D437-48C9-9EFF-7264A6AF52DC}" type="parTrans" cxnId="{B8300749-A68D-43BC-9333-CEE4F5F91DB9}">
      <dgm:prSet/>
      <dgm:spPr/>
      <dgm:t>
        <a:bodyPr/>
        <a:lstStyle/>
        <a:p>
          <a:endParaRPr lang="en-US"/>
        </a:p>
      </dgm:t>
    </dgm:pt>
    <dgm:pt modelId="{58484218-C0FB-41FE-B1BF-75CF7E76638E}" type="sibTrans" cxnId="{B8300749-A68D-43BC-9333-CEE4F5F91DB9}">
      <dgm:prSet/>
      <dgm:spPr/>
      <dgm:t>
        <a:bodyPr/>
        <a:lstStyle/>
        <a:p>
          <a:endParaRPr lang="en-US"/>
        </a:p>
      </dgm:t>
    </dgm:pt>
    <dgm:pt modelId="{C568C89B-4743-4BDB-8F58-4D9D4EA3D4F0}">
      <dgm:prSet/>
      <dgm:spPr/>
      <dgm:t>
        <a:bodyPr/>
        <a:lstStyle/>
        <a:p>
          <a:pPr>
            <a:defRPr b="1"/>
          </a:pPr>
          <a:r>
            <a:rPr lang="es-ES"/>
            <a:t>3 decisiones:</a:t>
          </a:r>
          <a:endParaRPr lang="en-US"/>
        </a:p>
      </dgm:t>
    </dgm:pt>
    <dgm:pt modelId="{3C2C6C29-D806-4968-B728-54B3FD9A6D6B}" type="parTrans" cxnId="{0BFD6CE0-237B-467C-B9D3-4B630D07E1EF}">
      <dgm:prSet/>
      <dgm:spPr/>
      <dgm:t>
        <a:bodyPr/>
        <a:lstStyle/>
        <a:p>
          <a:endParaRPr lang="en-US"/>
        </a:p>
      </dgm:t>
    </dgm:pt>
    <dgm:pt modelId="{815176BF-5D2B-44CC-B9B6-668F81C71E3B}" type="sibTrans" cxnId="{0BFD6CE0-237B-467C-B9D3-4B630D07E1EF}">
      <dgm:prSet/>
      <dgm:spPr/>
      <dgm:t>
        <a:bodyPr/>
        <a:lstStyle/>
        <a:p>
          <a:endParaRPr lang="en-US"/>
        </a:p>
      </dgm:t>
    </dgm:pt>
    <dgm:pt modelId="{323CB0C5-51C6-446E-AB1F-5EC823E79887}">
      <dgm:prSet/>
      <dgm:spPr/>
      <dgm:t>
        <a:bodyPr/>
        <a:lstStyle/>
        <a:p>
          <a:r>
            <a:rPr lang="es-ES" b="0" i="0"/>
            <a:t>¿Cirugía? </a:t>
          </a:r>
          <a:endParaRPr lang="en-US"/>
        </a:p>
      </dgm:t>
    </dgm:pt>
    <dgm:pt modelId="{2BD38605-C734-4091-BC22-360CF7EB0586}" type="parTrans" cxnId="{01BC8C3D-C899-4125-8B4D-BFE83B3FCC89}">
      <dgm:prSet/>
      <dgm:spPr/>
      <dgm:t>
        <a:bodyPr/>
        <a:lstStyle/>
        <a:p>
          <a:endParaRPr lang="en-US"/>
        </a:p>
      </dgm:t>
    </dgm:pt>
    <dgm:pt modelId="{A2D79D03-364D-4CE5-B267-D2B81C40A9B5}" type="sibTrans" cxnId="{01BC8C3D-C899-4125-8B4D-BFE83B3FCC89}">
      <dgm:prSet/>
      <dgm:spPr/>
      <dgm:t>
        <a:bodyPr/>
        <a:lstStyle/>
        <a:p>
          <a:endParaRPr lang="en-US"/>
        </a:p>
      </dgm:t>
    </dgm:pt>
    <dgm:pt modelId="{267B196B-56E5-4555-9FAF-E41E66A2B1DA}">
      <dgm:prSet/>
      <dgm:spPr/>
      <dgm:t>
        <a:bodyPr/>
        <a:lstStyle/>
        <a:p>
          <a:r>
            <a:rPr lang="es-ES"/>
            <a:t>¿Ingreso? </a:t>
          </a:r>
          <a:endParaRPr lang="en-US"/>
        </a:p>
      </dgm:t>
    </dgm:pt>
    <dgm:pt modelId="{C4FA6B43-2981-4B7B-BF8F-4CAE232C3717}" type="parTrans" cxnId="{C2CCCF6B-BC37-4496-8CF3-92BF89F61E08}">
      <dgm:prSet/>
      <dgm:spPr/>
      <dgm:t>
        <a:bodyPr/>
        <a:lstStyle/>
        <a:p>
          <a:endParaRPr lang="en-US"/>
        </a:p>
      </dgm:t>
    </dgm:pt>
    <dgm:pt modelId="{75A3E204-1256-4D1B-B986-8D87F53DAF72}" type="sibTrans" cxnId="{C2CCCF6B-BC37-4496-8CF3-92BF89F61E08}">
      <dgm:prSet/>
      <dgm:spPr/>
      <dgm:t>
        <a:bodyPr/>
        <a:lstStyle/>
        <a:p>
          <a:endParaRPr lang="en-US"/>
        </a:p>
      </dgm:t>
    </dgm:pt>
    <dgm:pt modelId="{5721C9DB-C04B-4953-96F4-E8DE004669B4}">
      <dgm:prSet/>
      <dgm:spPr/>
      <dgm:t>
        <a:bodyPr/>
        <a:lstStyle/>
        <a:p>
          <a:r>
            <a:rPr lang="es-ES" b="0" i="0"/>
            <a:t>¿Qué Antibioterapia?</a:t>
          </a:r>
          <a:endParaRPr lang="en-US"/>
        </a:p>
      </dgm:t>
    </dgm:pt>
    <dgm:pt modelId="{9F3BEFC1-1631-4185-BC67-45885E0B6253}" type="parTrans" cxnId="{BD97EDCF-3D15-4C60-A8E0-D00675213157}">
      <dgm:prSet/>
      <dgm:spPr/>
      <dgm:t>
        <a:bodyPr/>
        <a:lstStyle/>
        <a:p>
          <a:endParaRPr lang="en-US"/>
        </a:p>
      </dgm:t>
    </dgm:pt>
    <dgm:pt modelId="{B6097EC7-7565-4C66-8B1A-F3795CF581C1}" type="sibTrans" cxnId="{BD97EDCF-3D15-4C60-A8E0-D00675213157}">
      <dgm:prSet/>
      <dgm:spPr/>
      <dgm:t>
        <a:bodyPr/>
        <a:lstStyle/>
        <a:p>
          <a:endParaRPr lang="en-US"/>
        </a:p>
      </dgm:t>
    </dgm:pt>
    <dgm:pt modelId="{508F0277-7C97-4014-A034-3601A25A5969}" type="pres">
      <dgm:prSet presAssocID="{4D3429D4-8EC4-457C-9025-7E489760B2D8}" presName="root" presStyleCnt="0">
        <dgm:presLayoutVars>
          <dgm:dir/>
          <dgm:resizeHandles val="exact"/>
        </dgm:presLayoutVars>
      </dgm:prSet>
      <dgm:spPr/>
    </dgm:pt>
    <dgm:pt modelId="{A8339B8E-6D4B-4621-AB96-924395D34EA6}" type="pres">
      <dgm:prSet presAssocID="{D2E6A5E0-E373-407C-B785-766038BA1110}" presName="compNode" presStyleCnt="0"/>
      <dgm:spPr/>
    </dgm:pt>
    <dgm:pt modelId="{F3D859A7-9D78-46C8-B7F3-7D4376F0A71E}" type="pres">
      <dgm:prSet presAssocID="{D2E6A5E0-E373-407C-B785-766038BA1110}"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Advertencia"/>
        </a:ext>
      </dgm:extLst>
    </dgm:pt>
    <dgm:pt modelId="{34304F9A-0DBA-4A91-8058-A2FC10E57854}" type="pres">
      <dgm:prSet presAssocID="{D2E6A5E0-E373-407C-B785-766038BA1110}" presName="iconSpace" presStyleCnt="0"/>
      <dgm:spPr/>
    </dgm:pt>
    <dgm:pt modelId="{CE3E5BE3-80D9-456D-82BC-194384EC23DD}" type="pres">
      <dgm:prSet presAssocID="{D2E6A5E0-E373-407C-B785-766038BA1110}" presName="parTx" presStyleLbl="revTx" presStyleIdx="0" presStyleCnt="4">
        <dgm:presLayoutVars>
          <dgm:chMax val="0"/>
          <dgm:chPref val="0"/>
        </dgm:presLayoutVars>
      </dgm:prSet>
      <dgm:spPr/>
    </dgm:pt>
    <dgm:pt modelId="{7ED9F66C-A0BB-40BE-9D9F-B038D168EA44}" type="pres">
      <dgm:prSet presAssocID="{D2E6A5E0-E373-407C-B785-766038BA1110}" presName="txSpace" presStyleCnt="0"/>
      <dgm:spPr/>
    </dgm:pt>
    <dgm:pt modelId="{3B075F2B-B56D-4C9E-A9D2-71287792C822}" type="pres">
      <dgm:prSet presAssocID="{D2E6A5E0-E373-407C-B785-766038BA1110}" presName="desTx" presStyleLbl="revTx" presStyleIdx="1" presStyleCnt="4">
        <dgm:presLayoutVars/>
      </dgm:prSet>
      <dgm:spPr/>
    </dgm:pt>
    <dgm:pt modelId="{5A7453EA-93F0-4F98-8147-960951469413}" type="pres">
      <dgm:prSet presAssocID="{58484218-C0FB-41FE-B1BF-75CF7E76638E}" presName="sibTrans" presStyleCnt="0"/>
      <dgm:spPr/>
    </dgm:pt>
    <dgm:pt modelId="{6BA6827A-32B0-42DF-9FFF-FBF51AF6C02C}" type="pres">
      <dgm:prSet presAssocID="{C568C89B-4743-4BDB-8F58-4D9D4EA3D4F0}" presName="compNode" presStyleCnt="0"/>
      <dgm:spPr/>
    </dgm:pt>
    <dgm:pt modelId="{E7033049-1C83-434A-B3CC-2E48F8B4D664}" type="pres">
      <dgm:prSet presAssocID="{C568C89B-4743-4BDB-8F58-4D9D4EA3D4F0}"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édico"/>
        </a:ext>
      </dgm:extLst>
    </dgm:pt>
    <dgm:pt modelId="{D04A1B6E-C619-473B-93DB-D9D5194AB0ED}" type="pres">
      <dgm:prSet presAssocID="{C568C89B-4743-4BDB-8F58-4D9D4EA3D4F0}" presName="iconSpace" presStyleCnt="0"/>
      <dgm:spPr/>
    </dgm:pt>
    <dgm:pt modelId="{1B2F1AD6-A940-43B2-8880-A3CF2DCA5EC8}" type="pres">
      <dgm:prSet presAssocID="{C568C89B-4743-4BDB-8F58-4D9D4EA3D4F0}" presName="parTx" presStyleLbl="revTx" presStyleIdx="2" presStyleCnt="4">
        <dgm:presLayoutVars>
          <dgm:chMax val="0"/>
          <dgm:chPref val="0"/>
        </dgm:presLayoutVars>
      </dgm:prSet>
      <dgm:spPr/>
    </dgm:pt>
    <dgm:pt modelId="{E9490261-9E14-44AB-BD6D-B55B90CFAAE9}" type="pres">
      <dgm:prSet presAssocID="{C568C89B-4743-4BDB-8F58-4D9D4EA3D4F0}" presName="txSpace" presStyleCnt="0"/>
      <dgm:spPr/>
    </dgm:pt>
    <dgm:pt modelId="{5FDBBEA8-D5D2-4057-96ED-81F450BDB570}" type="pres">
      <dgm:prSet presAssocID="{C568C89B-4743-4BDB-8F58-4D9D4EA3D4F0}" presName="desTx" presStyleLbl="revTx" presStyleIdx="3" presStyleCnt="4">
        <dgm:presLayoutVars/>
      </dgm:prSet>
      <dgm:spPr/>
    </dgm:pt>
  </dgm:ptLst>
  <dgm:cxnLst>
    <dgm:cxn modelId="{D154142A-9BAE-4D4E-B0AA-E561192B3FED}" type="presOf" srcId="{D2E6A5E0-E373-407C-B785-766038BA1110}" destId="{CE3E5BE3-80D9-456D-82BC-194384EC23DD}" srcOrd="0" destOrd="0" presId="urn:microsoft.com/office/officeart/2018/5/layout/CenteredIconLabelDescriptionList"/>
    <dgm:cxn modelId="{67404B38-6C8C-4532-BB67-6BD4EC0B78AB}" type="presOf" srcId="{C568C89B-4743-4BDB-8F58-4D9D4EA3D4F0}" destId="{1B2F1AD6-A940-43B2-8880-A3CF2DCA5EC8}" srcOrd="0" destOrd="0" presId="urn:microsoft.com/office/officeart/2018/5/layout/CenteredIconLabelDescriptionList"/>
    <dgm:cxn modelId="{01BC8C3D-C899-4125-8B4D-BFE83B3FCC89}" srcId="{C568C89B-4743-4BDB-8F58-4D9D4EA3D4F0}" destId="{323CB0C5-51C6-446E-AB1F-5EC823E79887}" srcOrd="0" destOrd="0" parTransId="{2BD38605-C734-4091-BC22-360CF7EB0586}" sibTransId="{A2D79D03-364D-4CE5-B267-D2B81C40A9B5}"/>
    <dgm:cxn modelId="{E2826068-142B-4DB4-AA95-4C853A4CB30B}" type="presOf" srcId="{5721C9DB-C04B-4953-96F4-E8DE004669B4}" destId="{5FDBBEA8-D5D2-4057-96ED-81F450BDB570}" srcOrd="0" destOrd="2" presId="urn:microsoft.com/office/officeart/2018/5/layout/CenteredIconLabelDescriptionList"/>
    <dgm:cxn modelId="{B8300749-A68D-43BC-9333-CEE4F5F91DB9}" srcId="{4D3429D4-8EC4-457C-9025-7E489760B2D8}" destId="{D2E6A5E0-E373-407C-B785-766038BA1110}" srcOrd="0" destOrd="0" parTransId="{47B8A13E-D437-48C9-9EFF-7264A6AF52DC}" sibTransId="{58484218-C0FB-41FE-B1BF-75CF7E76638E}"/>
    <dgm:cxn modelId="{C2CCCF6B-BC37-4496-8CF3-92BF89F61E08}" srcId="{C568C89B-4743-4BDB-8F58-4D9D4EA3D4F0}" destId="{267B196B-56E5-4555-9FAF-E41E66A2B1DA}" srcOrd="1" destOrd="0" parTransId="{C4FA6B43-2981-4B7B-BF8F-4CAE232C3717}" sibTransId="{75A3E204-1256-4D1B-B986-8D87F53DAF72}"/>
    <dgm:cxn modelId="{CC8F4BB8-CEE3-4977-8929-45F3D0DE3075}" type="presOf" srcId="{4D3429D4-8EC4-457C-9025-7E489760B2D8}" destId="{508F0277-7C97-4014-A034-3601A25A5969}" srcOrd="0" destOrd="0" presId="urn:microsoft.com/office/officeart/2018/5/layout/CenteredIconLabelDescriptionList"/>
    <dgm:cxn modelId="{1A1257B9-8E36-440B-B122-7C34800BFD8F}" type="presOf" srcId="{267B196B-56E5-4555-9FAF-E41E66A2B1DA}" destId="{5FDBBEA8-D5D2-4057-96ED-81F450BDB570}" srcOrd="0" destOrd="1" presId="urn:microsoft.com/office/officeart/2018/5/layout/CenteredIconLabelDescriptionList"/>
    <dgm:cxn modelId="{BD97EDCF-3D15-4C60-A8E0-D00675213157}" srcId="{C568C89B-4743-4BDB-8F58-4D9D4EA3D4F0}" destId="{5721C9DB-C04B-4953-96F4-E8DE004669B4}" srcOrd="2" destOrd="0" parTransId="{9F3BEFC1-1631-4185-BC67-45885E0B6253}" sibTransId="{B6097EC7-7565-4C66-8B1A-F3795CF581C1}"/>
    <dgm:cxn modelId="{0BFD6CE0-237B-467C-B9D3-4B630D07E1EF}" srcId="{4D3429D4-8EC4-457C-9025-7E489760B2D8}" destId="{C568C89B-4743-4BDB-8F58-4D9D4EA3D4F0}" srcOrd="1" destOrd="0" parTransId="{3C2C6C29-D806-4968-B728-54B3FD9A6D6B}" sibTransId="{815176BF-5D2B-44CC-B9B6-668F81C71E3B}"/>
    <dgm:cxn modelId="{F3D87DFB-F9B9-497C-8746-42569EA26A44}" type="presOf" srcId="{323CB0C5-51C6-446E-AB1F-5EC823E79887}" destId="{5FDBBEA8-D5D2-4057-96ED-81F450BDB570}" srcOrd="0" destOrd="0" presId="urn:microsoft.com/office/officeart/2018/5/layout/CenteredIconLabelDescriptionList"/>
    <dgm:cxn modelId="{6FA1E7A4-1AA9-421A-A388-B382670F404C}" type="presParOf" srcId="{508F0277-7C97-4014-A034-3601A25A5969}" destId="{A8339B8E-6D4B-4621-AB96-924395D34EA6}" srcOrd="0" destOrd="0" presId="urn:microsoft.com/office/officeart/2018/5/layout/CenteredIconLabelDescriptionList"/>
    <dgm:cxn modelId="{C5271DDA-3982-48A0-A6D2-790A81F6CD2F}" type="presParOf" srcId="{A8339B8E-6D4B-4621-AB96-924395D34EA6}" destId="{F3D859A7-9D78-46C8-B7F3-7D4376F0A71E}" srcOrd="0" destOrd="0" presId="urn:microsoft.com/office/officeart/2018/5/layout/CenteredIconLabelDescriptionList"/>
    <dgm:cxn modelId="{8A33CE6B-0AF3-4A53-AAF3-9805D54B7628}" type="presParOf" srcId="{A8339B8E-6D4B-4621-AB96-924395D34EA6}" destId="{34304F9A-0DBA-4A91-8058-A2FC10E57854}" srcOrd="1" destOrd="0" presId="urn:microsoft.com/office/officeart/2018/5/layout/CenteredIconLabelDescriptionList"/>
    <dgm:cxn modelId="{D508C974-F066-40CB-A6A3-B212F28228B8}" type="presParOf" srcId="{A8339B8E-6D4B-4621-AB96-924395D34EA6}" destId="{CE3E5BE3-80D9-456D-82BC-194384EC23DD}" srcOrd="2" destOrd="0" presId="urn:microsoft.com/office/officeart/2018/5/layout/CenteredIconLabelDescriptionList"/>
    <dgm:cxn modelId="{13974D77-E506-486A-AE12-D39CD4AD0B6B}" type="presParOf" srcId="{A8339B8E-6D4B-4621-AB96-924395D34EA6}" destId="{7ED9F66C-A0BB-40BE-9D9F-B038D168EA44}" srcOrd="3" destOrd="0" presId="urn:microsoft.com/office/officeart/2018/5/layout/CenteredIconLabelDescriptionList"/>
    <dgm:cxn modelId="{DA8B0E31-EF52-40AA-A31B-1F22910BBFE3}" type="presParOf" srcId="{A8339B8E-6D4B-4621-AB96-924395D34EA6}" destId="{3B075F2B-B56D-4C9E-A9D2-71287792C822}" srcOrd="4" destOrd="0" presId="urn:microsoft.com/office/officeart/2018/5/layout/CenteredIconLabelDescriptionList"/>
    <dgm:cxn modelId="{2A6DDBC5-BCBD-481F-8A17-1B6AF0682AB4}" type="presParOf" srcId="{508F0277-7C97-4014-A034-3601A25A5969}" destId="{5A7453EA-93F0-4F98-8147-960951469413}" srcOrd="1" destOrd="0" presId="urn:microsoft.com/office/officeart/2018/5/layout/CenteredIconLabelDescriptionList"/>
    <dgm:cxn modelId="{D7DA478B-DD65-48A2-AA43-9DA0B3403078}" type="presParOf" srcId="{508F0277-7C97-4014-A034-3601A25A5969}" destId="{6BA6827A-32B0-42DF-9FFF-FBF51AF6C02C}" srcOrd="2" destOrd="0" presId="urn:microsoft.com/office/officeart/2018/5/layout/CenteredIconLabelDescriptionList"/>
    <dgm:cxn modelId="{F708FEF5-6598-4E80-8930-59B0D1786A4F}" type="presParOf" srcId="{6BA6827A-32B0-42DF-9FFF-FBF51AF6C02C}" destId="{E7033049-1C83-434A-B3CC-2E48F8B4D664}" srcOrd="0" destOrd="0" presId="urn:microsoft.com/office/officeart/2018/5/layout/CenteredIconLabelDescriptionList"/>
    <dgm:cxn modelId="{2950B2F0-FC74-4DB0-8D53-995F22DC1C9C}" type="presParOf" srcId="{6BA6827A-32B0-42DF-9FFF-FBF51AF6C02C}" destId="{D04A1B6E-C619-473B-93DB-D9D5194AB0ED}" srcOrd="1" destOrd="0" presId="urn:microsoft.com/office/officeart/2018/5/layout/CenteredIconLabelDescriptionList"/>
    <dgm:cxn modelId="{96081BF2-FBBE-4AC0-8889-DFE739714166}" type="presParOf" srcId="{6BA6827A-32B0-42DF-9FFF-FBF51AF6C02C}" destId="{1B2F1AD6-A940-43B2-8880-A3CF2DCA5EC8}" srcOrd="2" destOrd="0" presId="urn:microsoft.com/office/officeart/2018/5/layout/CenteredIconLabelDescriptionList"/>
    <dgm:cxn modelId="{95083635-E251-400A-B52D-D009C41A9921}" type="presParOf" srcId="{6BA6827A-32B0-42DF-9FFF-FBF51AF6C02C}" destId="{E9490261-9E14-44AB-BD6D-B55B90CFAAE9}" srcOrd="3" destOrd="0" presId="urn:microsoft.com/office/officeart/2018/5/layout/CenteredIconLabelDescriptionList"/>
    <dgm:cxn modelId="{859B9304-FE52-4936-B0CF-D9EC3A1DD142}" type="presParOf" srcId="{6BA6827A-32B0-42DF-9FFF-FBF51AF6C02C}" destId="{5FDBBEA8-D5D2-4057-96ED-81F450BDB570}"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D859A7-9D78-46C8-B7F3-7D4376F0A71E}">
      <dsp:nvSpPr>
        <dsp:cNvPr id="0" name=""/>
        <dsp:cNvSpPr/>
      </dsp:nvSpPr>
      <dsp:spPr>
        <a:xfrm>
          <a:off x="2169914" y="484418"/>
          <a:ext cx="1512000" cy="1512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E3E5BE3-80D9-456D-82BC-194384EC23DD}">
      <dsp:nvSpPr>
        <dsp:cNvPr id="0" name=""/>
        <dsp:cNvSpPr/>
      </dsp:nvSpPr>
      <dsp:spPr>
        <a:xfrm>
          <a:off x="765914" y="2135049"/>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555750">
            <a:lnSpc>
              <a:spcPct val="90000"/>
            </a:lnSpc>
            <a:spcBef>
              <a:spcPct val="0"/>
            </a:spcBef>
            <a:spcAft>
              <a:spcPct val="35000"/>
            </a:spcAft>
            <a:buNone/>
            <a:defRPr b="1"/>
          </a:pPr>
          <a:r>
            <a:rPr lang="es-ES" sz="3500" kern="1200"/>
            <a:t>Son muy frecuentes </a:t>
          </a:r>
          <a:endParaRPr lang="en-US" sz="3500" kern="1200"/>
        </a:p>
      </dsp:txBody>
      <dsp:txXfrm>
        <a:off x="765914" y="2135049"/>
        <a:ext cx="4320000" cy="648000"/>
      </dsp:txXfrm>
    </dsp:sp>
    <dsp:sp modelId="{3B075F2B-B56D-4C9E-A9D2-71287792C822}">
      <dsp:nvSpPr>
        <dsp:cNvPr id="0" name=""/>
        <dsp:cNvSpPr/>
      </dsp:nvSpPr>
      <dsp:spPr>
        <a:xfrm>
          <a:off x="765914" y="2847528"/>
          <a:ext cx="4320000" cy="860857"/>
        </a:xfrm>
        <a:prstGeom prst="rect">
          <a:avLst/>
        </a:prstGeom>
        <a:noFill/>
        <a:ln>
          <a:noFill/>
        </a:ln>
        <a:effectLst/>
      </dsp:spPr>
      <dsp:style>
        <a:lnRef idx="0">
          <a:scrgbClr r="0" g="0" b="0"/>
        </a:lnRef>
        <a:fillRef idx="0">
          <a:scrgbClr r="0" g="0" b="0"/>
        </a:fillRef>
        <a:effectRef idx="0">
          <a:scrgbClr r="0" g="0" b="0"/>
        </a:effectRef>
        <a:fontRef idx="minor"/>
      </dsp:style>
    </dsp:sp>
    <dsp:sp modelId="{E7033049-1C83-434A-B3CC-2E48F8B4D664}">
      <dsp:nvSpPr>
        <dsp:cNvPr id="0" name=""/>
        <dsp:cNvSpPr/>
      </dsp:nvSpPr>
      <dsp:spPr>
        <a:xfrm>
          <a:off x="7245914" y="484418"/>
          <a:ext cx="1512000" cy="1512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B2F1AD6-A940-43B2-8880-A3CF2DCA5EC8}">
      <dsp:nvSpPr>
        <dsp:cNvPr id="0" name=""/>
        <dsp:cNvSpPr/>
      </dsp:nvSpPr>
      <dsp:spPr>
        <a:xfrm>
          <a:off x="5841914" y="2135049"/>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555750">
            <a:lnSpc>
              <a:spcPct val="90000"/>
            </a:lnSpc>
            <a:spcBef>
              <a:spcPct val="0"/>
            </a:spcBef>
            <a:spcAft>
              <a:spcPct val="35000"/>
            </a:spcAft>
            <a:buNone/>
            <a:defRPr b="1"/>
          </a:pPr>
          <a:r>
            <a:rPr lang="es-ES" sz="3500" kern="1200"/>
            <a:t>3 decisiones:</a:t>
          </a:r>
          <a:endParaRPr lang="en-US" sz="3500" kern="1200"/>
        </a:p>
      </dsp:txBody>
      <dsp:txXfrm>
        <a:off x="5841914" y="2135049"/>
        <a:ext cx="4320000" cy="648000"/>
      </dsp:txXfrm>
    </dsp:sp>
    <dsp:sp modelId="{5FDBBEA8-D5D2-4057-96ED-81F450BDB570}">
      <dsp:nvSpPr>
        <dsp:cNvPr id="0" name=""/>
        <dsp:cNvSpPr/>
      </dsp:nvSpPr>
      <dsp:spPr>
        <a:xfrm>
          <a:off x="5841914" y="2847528"/>
          <a:ext cx="4320000" cy="8608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s-ES" sz="1700" b="0" i="0" kern="1200"/>
            <a:t>¿Cirugía? </a:t>
          </a:r>
          <a:endParaRPr lang="en-US" sz="1700" kern="1200"/>
        </a:p>
        <a:p>
          <a:pPr marL="0" lvl="0" indent="0" algn="ctr" defTabSz="755650">
            <a:lnSpc>
              <a:spcPct val="90000"/>
            </a:lnSpc>
            <a:spcBef>
              <a:spcPct val="0"/>
            </a:spcBef>
            <a:spcAft>
              <a:spcPct val="35000"/>
            </a:spcAft>
            <a:buNone/>
          </a:pPr>
          <a:r>
            <a:rPr lang="es-ES" sz="1700" kern="1200"/>
            <a:t>¿Ingreso? </a:t>
          </a:r>
          <a:endParaRPr lang="en-US" sz="1700" kern="1200"/>
        </a:p>
        <a:p>
          <a:pPr marL="0" lvl="0" indent="0" algn="ctr" defTabSz="755650">
            <a:lnSpc>
              <a:spcPct val="90000"/>
            </a:lnSpc>
            <a:spcBef>
              <a:spcPct val="0"/>
            </a:spcBef>
            <a:spcAft>
              <a:spcPct val="35000"/>
            </a:spcAft>
            <a:buNone/>
          </a:pPr>
          <a:r>
            <a:rPr lang="es-ES" sz="1700" b="0" i="0" kern="1200"/>
            <a:t>¿Qué Antibioterapia?</a:t>
          </a:r>
          <a:endParaRPr lang="en-US" sz="1700" kern="1200"/>
        </a:p>
      </dsp:txBody>
      <dsp:txXfrm>
        <a:off x="5841914" y="2847528"/>
        <a:ext cx="4320000" cy="860857"/>
      </dsp:txXfrm>
    </dsp:sp>
  </dsp:spTree>
</dsp:drawing>
</file>

<file path=ppt/diagrams/layout1.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s-ES"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rgbClr val="000000"/>
              </a:buClr>
              <a:buSzPts val="1200"/>
              <a:buFont typeface="Times New Roman"/>
              <a:buNone/>
            </a:pPr>
            <a:fld id="{00000000-1234-1234-1234-123412341234}" type="slidenum">
              <a:rPr lang="es-ES" sz="1200">
                <a:solidFill>
                  <a:srgbClr val="000000"/>
                </a:solidFill>
                <a:latin typeface="Calibri"/>
                <a:ea typeface="Calibri"/>
                <a:cs typeface="Calibri"/>
                <a:sym typeface="Calibri"/>
              </a:rPr>
              <a:t>12</a:t>
            </a:fld>
            <a:endParaRPr sz="1200">
              <a:solidFill>
                <a:srgbClr val="000000"/>
              </a:solidFill>
              <a:latin typeface="Calibri"/>
              <a:ea typeface="Calibri"/>
              <a:cs typeface="Calibri"/>
              <a:sym typeface="Calibri"/>
            </a:endParaRPr>
          </a:p>
        </p:txBody>
      </p:sp>
      <p:sp>
        <p:nvSpPr>
          <p:cNvPr id="163" name="Google Shape;163;p10:notes"/>
          <p:cNvSpPr txBox="1"/>
          <p:nvPr/>
        </p:nvSpPr>
        <p:spPr>
          <a:xfrm>
            <a:off x="3884613" y="8685213"/>
            <a:ext cx="2968625" cy="454025"/>
          </a:xfrm>
          <a:prstGeom prst="rect">
            <a:avLst/>
          </a:prstGeom>
          <a:noFill/>
          <a:ln>
            <a:noFill/>
          </a:ln>
        </p:spPr>
        <p:txBody>
          <a:bodyPr spcFirstLastPara="1" wrap="square" lIns="90000" tIns="46800" rIns="90000" bIns="46800" anchor="b" anchorCtr="0">
            <a:noAutofit/>
          </a:bodyPr>
          <a:lstStyle/>
          <a:p>
            <a:pPr marL="0" marR="0" lvl="0" indent="0" algn="r" rtl="0">
              <a:spcBef>
                <a:spcPts val="0"/>
              </a:spcBef>
              <a:spcAft>
                <a:spcPts val="0"/>
              </a:spcAft>
              <a:buClr>
                <a:srgbClr val="000000"/>
              </a:buClr>
              <a:buSzPts val="1200"/>
              <a:buFont typeface="Times New Roman"/>
              <a:buNone/>
            </a:pPr>
            <a:fld id="{00000000-1234-1234-1234-123412341234}" type="slidenum">
              <a:rPr lang="es-ES" sz="1200">
                <a:solidFill>
                  <a:srgbClr val="000000"/>
                </a:solidFill>
                <a:latin typeface="Calibri"/>
                <a:ea typeface="Calibri"/>
                <a:cs typeface="Calibri"/>
                <a:sym typeface="Calibri"/>
              </a:rPr>
              <a:t>12</a:t>
            </a:fld>
            <a:endParaRPr sz="1200">
              <a:solidFill>
                <a:srgbClr val="000000"/>
              </a:solidFill>
              <a:latin typeface="Calibri"/>
              <a:ea typeface="Calibri"/>
              <a:cs typeface="Calibri"/>
              <a:sym typeface="Calibri"/>
            </a:endParaRPr>
          </a:p>
        </p:txBody>
      </p:sp>
      <p:sp>
        <p:nvSpPr>
          <p:cNvPr id="164" name="Google Shape;164;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165" name="Google Shape;165;p10:notes"/>
          <p:cNvSpPr txBox="1">
            <a:spLocks noGrp="1"/>
          </p:cNvSpPr>
          <p:nvPr>
            <p:ph type="body" idx="1"/>
          </p:nvPr>
        </p:nvSpPr>
        <p:spPr>
          <a:xfrm>
            <a:off x="685800" y="4343400"/>
            <a:ext cx="5483225" cy="41116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latin typeface="Times New Roman"/>
              <a:ea typeface="Times New Roman"/>
              <a:cs typeface="Times New Roman"/>
              <a:sym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rgbClr val="000000"/>
              </a:buClr>
              <a:buSzPts val="1200"/>
              <a:buFont typeface="Times New Roman"/>
              <a:buNone/>
            </a:pPr>
            <a:fld id="{00000000-1234-1234-1234-123412341234}" type="slidenum">
              <a:rPr lang="es-ES" sz="1200">
                <a:solidFill>
                  <a:srgbClr val="000000"/>
                </a:solidFill>
                <a:latin typeface="Calibri"/>
                <a:ea typeface="Calibri"/>
                <a:cs typeface="Calibri"/>
                <a:sym typeface="Calibri"/>
              </a:rPr>
              <a:t>13</a:t>
            </a:fld>
            <a:endParaRPr sz="1200">
              <a:solidFill>
                <a:srgbClr val="000000"/>
              </a:solidFill>
              <a:latin typeface="Calibri"/>
              <a:ea typeface="Calibri"/>
              <a:cs typeface="Calibri"/>
              <a:sym typeface="Calibri"/>
            </a:endParaRPr>
          </a:p>
        </p:txBody>
      </p:sp>
      <p:sp>
        <p:nvSpPr>
          <p:cNvPr id="179" name="Google Shape;179;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180" name="Google Shape;180;p11:notes"/>
          <p:cNvSpPr txBox="1">
            <a:spLocks noGrp="1"/>
          </p:cNvSpPr>
          <p:nvPr>
            <p:ph type="body" idx="1"/>
          </p:nvPr>
        </p:nvSpPr>
        <p:spPr>
          <a:xfrm>
            <a:off x="685800" y="4343400"/>
            <a:ext cx="5484813" cy="41148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s-ES">
                <a:latin typeface="Times New Roman"/>
                <a:ea typeface="Times New Roman"/>
                <a:cs typeface="Times New Roman"/>
                <a:sym typeface="Times New Roman"/>
              </a:rPr>
              <a:t>Celulitis Afecta a la dermis reticular e hipodermis y erisipela a la dermis superficial y vasos linfáticos superficiales.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rgbClr val="000000"/>
              </a:buClr>
              <a:buSzPts val="1200"/>
              <a:buFont typeface="Times New Roman"/>
              <a:buNone/>
            </a:pPr>
            <a:fld id="{00000000-1234-1234-1234-123412341234}" type="slidenum">
              <a:rPr lang="es-ES" sz="1200">
                <a:solidFill>
                  <a:srgbClr val="000000"/>
                </a:solidFill>
                <a:latin typeface="Calibri"/>
                <a:ea typeface="Calibri"/>
                <a:cs typeface="Calibri"/>
                <a:sym typeface="Calibri"/>
              </a:rPr>
              <a:t>16</a:t>
            </a:fld>
            <a:endParaRPr sz="1200">
              <a:solidFill>
                <a:srgbClr val="000000"/>
              </a:solidFill>
              <a:latin typeface="Calibri"/>
              <a:ea typeface="Calibri"/>
              <a:cs typeface="Calibri"/>
              <a:sym typeface="Calibri"/>
            </a:endParaRPr>
          </a:p>
        </p:txBody>
      </p:sp>
      <p:sp>
        <p:nvSpPr>
          <p:cNvPr id="241" name="Google Shape;241;p16:notes"/>
          <p:cNvSpPr txBox="1"/>
          <p:nvPr/>
        </p:nvSpPr>
        <p:spPr>
          <a:xfrm>
            <a:off x="3884613" y="8685213"/>
            <a:ext cx="2968625" cy="454025"/>
          </a:xfrm>
          <a:prstGeom prst="rect">
            <a:avLst/>
          </a:prstGeom>
          <a:noFill/>
          <a:ln>
            <a:noFill/>
          </a:ln>
        </p:spPr>
        <p:txBody>
          <a:bodyPr spcFirstLastPara="1" wrap="square" lIns="90000" tIns="46800" rIns="90000" bIns="46800" anchor="b" anchorCtr="0">
            <a:noAutofit/>
          </a:bodyPr>
          <a:lstStyle/>
          <a:p>
            <a:pPr marL="0" marR="0" lvl="0" indent="0" algn="r" rtl="0">
              <a:spcBef>
                <a:spcPts val="0"/>
              </a:spcBef>
              <a:spcAft>
                <a:spcPts val="0"/>
              </a:spcAft>
              <a:buClr>
                <a:srgbClr val="000000"/>
              </a:buClr>
              <a:buSzPts val="1200"/>
              <a:buFont typeface="Times New Roman"/>
              <a:buNone/>
            </a:pPr>
            <a:fld id="{00000000-1234-1234-1234-123412341234}" type="slidenum">
              <a:rPr lang="es-ES" sz="1200">
                <a:solidFill>
                  <a:srgbClr val="000000"/>
                </a:solidFill>
                <a:latin typeface="Calibri"/>
                <a:ea typeface="Calibri"/>
                <a:cs typeface="Calibri"/>
                <a:sym typeface="Calibri"/>
              </a:rPr>
              <a:t>16</a:t>
            </a:fld>
            <a:endParaRPr sz="1200">
              <a:solidFill>
                <a:srgbClr val="000000"/>
              </a:solidFill>
              <a:latin typeface="Calibri"/>
              <a:ea typeface="Calibri"/>
              <a:cs typeface="Calibri"/>
              <a:sym typeface="Calibri"/>
            </a:endParaRPr>
          </a:p>
        </p:txBody>
      </p:sp>
      <p:sp>
        <p:nvSpPr>
          <p:cNvPr id="242" name="Google Shape;242;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243" name="Google Shape;243;p16:notes"/>
          <p:cNvSpPr txBox="1">
            <a:spLocks noGrp="1"/>
          </p:cNvSpPr>
          <p:nvPr>
            <p:ph type="body" idx="1"/>
          </p:nvPr>
        </p:nvSpPr>
        <p:spPr>
          <a:xfrm>
            <a:off x="685800" y="4343400"/>
            <a:ext cx="5483225" cy="41116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s-ES" dirty="0">
                <a:latin typeface="Times New Roman"/>
                <a:ea typeface="Times New Roman"/>
                <a:cs typeface="Times New Roman"/>
                <a:sym typeface="Times New Roman"/>
              </a:rPr>
              <a:t>Anti MSSA?</a:t>
            </a:r>
          </a:p>
          <a:p>
            <a:pPr marL="0" lvl="0" indent="0" algn="l" rtl="0">
              <a:spcBef>
                <a:spcPts val="0"/>
              </a:spcBef>
              <a:spcAft>
                <a:spcPts val="0"/>
              </a:spcAft>
              <a:buNone/>
            </a:pPr>
            <a:r>
              <a:rPr lang="es-ES" dirty="0">
                <a:latin typeface="Times New Roman"/>
                <a:ea typeface="Times New Roman"/>
                <a:cs typeface="Times New Roman"/>
                <a:sym typeface="Times New Roman"/>
              </a:rPr>
              <a:t>Importancia de la fauna local.</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33283204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rgbClr val="000000"/>
              </a:buClr>
              <a:buSzPts val="1200"/>
              <a:buFont typeface="Times New Roman"/>
              <a:buNone/>
            </a:pPr>
            <a:fld id="{00000000-1234-1234-1234-123412341234}" type="slidenum">
              <a:rPr lang="es-ES" sz="1200">
                <a:solidFill>
                  <a:srgbClr val="000000"/>
                </a:solidFill>
                <a:latin typeface="Calibri"/>
                <a:ea typeface="Calibri"/>
                <a:cs typeface="Calibri"/>
                <a:sym typeface="Calibri"/>
              </a:rPr>
              <a:t>17</a:t>
            </a:fld>
            <a:endParaRPr sz="1200">
              <a:solidFill>
                <a:srgbClr val="000000"/>
              </a:solidFill>
              <a:latin typeface="Calibri"/>
              <a:ea typeface="Calibri"/>
              <a:cs typeface="Calibri"/>
              <a:sym typeface="Calibri"/>
            </a:endParaRPr>
          </a:p>
        </p:txBody>
      </p:sp>
      <p:sp>
        <p:nvSpPr>
          <p:cNvPr id="251" name="Google Shape;251;p17:notes"/>
          <p:cNvSpPr txBox="1"/>
          <p:nvPr/>
        </p:nvSpPr>
        <p:spPr>
          <a:xfrm>
            <a:off x="3884613" y="8685213"/>
            <a:ext cx="2968625" cy="454025"/>
          </a:xfrm>
          <a:prstGeom prst="rect">
            <a:avLst/>
          </a:prstGeom>
          <a:noFill/>
          <a:ln>
            <a:noFill/>
          </a:ln>
        </p:spPr>
        <p:txBody>
          <a:bodyPr spcFirstLastPara="1" wrap="square" lIns="90000" tIns="46800" rIns="90000" bIns="46800" anchor="b" anchorCtr="0">
            <a:noAutofit/>
          </a:bodyPr>
          <a:lstStyle/>
          <a:p>
            <a:pPr marL="0" marR="0" lvl="0" indent="0" algn="r" rtl="0">
              <a:spcBef>
                <a:spcPts val="0"/>
              </a:spcBef>
              <a:spcAft>
                <a:spcPts val="0"/>
              </a:spcAft>
              <a:buClr>
                <a:srgbClr val="000000"/>
              </a:buClr>
              <a:buSzPts val="1200"/>
              <a:buFont typeface="Times New Roman"/>
              <a:buNone/>
            </a:pPr>
            <a:fld id="{00000000-1234-1234-1234-123412341234}" type="slidenum">
              <a:rPr lang="es-ES" sz="1200">
                <a:solidFill>
                  <a:srgbClr val="000000"/>
                </a:solidFill>
                <a:latin typeface="Calibri"/>
                <a:ea typeface="Calibri"/>
                <a:cs typeface="Calibri"/>
                <a:sym typeface="Calibri"/>
              </a:rPr>
              <a:t>17</a:t>
            </a:fld>
            <a:endParaRPr sz="1200">
              <a:solidFill>
                <a:srgbClr val="000000"/>
              </a:solidFill>
              <a:latin typeface="Calibri"/>
              <a:ea typeface="Calibri"/>
              <a:cs typeface="Calibri"/>
              <a:sym typeface="Calibri"/>
            </a:endParaRPr>
          </a:p>
        </p:txBody>
      </p:sp>
      <p:sp>
        <p:nvSpPr>
          <p:cNvPr id="252" name="Google Shape;252;p17:notes"/>
          <p:cNvSpPr txBox="1"/>
          <p:nvPr/>
        </p:nvSpPr>
        <p:spPr>
          <a:xfrm>
            <a:off x="3884613" y="8685213"/>
            <a:ext cx="2971800" cy="457200"/>
          </a:xfrm>
          <a:prstGeom prst="rect">
            <a:avLst/>
          </a:prstGeom>
          <a:noFill/>
          <a:ln>
            <a:noFill/>
          </a:ln>
        </p:spPr>
        <p:txBody>
          <a:bodyPr spcFirstLastPara="1" wrap="square" lIns="90000" tIns="46800" rIns="90000" bIns="46800" anchor="b" anchorCtr="0">
            <a:noAutofit/>
          </a:bodyPr>
          <a:lstStyle/>
          <a:p>
            <a:pPr marL="0" marR="0" lvl="0" indent="0" algn="r" rtl="0">
              <a:spcBef>
                <a:spcPts val="0"/>
              </a:spcBef>
              <a:spcAft>
                <a:spcPts val="0"/>
              </a:spcAft>
              <a:buClr>
                <a:srgbClr val="000000"/>
              </a:buClr>
              <a:buSzPts val="1200"/>
              <a:buFont typeface="Times New Roman"/>
              <a:buNone/>
            </a:pPr>
            <a:fld id="{00000000-1234-1234-1234-123412341234}" type="slidenum">
              <a:rPr lang="es-ES" sz="1200">
                <a:solidFill>
                  <a:srgbClr val="000000"/>
                </a:solidFill>
                <a:latin typeface="Calibri"/>
                <a:ea typeface="Calibri"/>
                <a:cs typeface="Calibri"/>
                <a:sym typeface="Calibri"/>
              </a:rPr>
              <a:t>17</a:t>
            </a:fld>
            <a:endParaRPr sz="1200">
              <a:solidFill>
                <a:srgbClr val="000000"/>
              </a:solidFill>
              <a:latin typeface="Calibri"/>
              <a:ea typeface="Calibri"/>
              <a:cs typeface="Calibri"/>
              <a:sym typeface="Calibri"/>
            </a:endParaRPr>
          </a:p>
        </p:txBody>
      </p:sp>
      <p:sp>
        <p:nvSpPr>
          <p:cNvPr id="253" name="Google Shape;253;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254" name="Google Shape;254;p17:notes"/>
          <p:cNvSpPr txBox="1">
            <a:spLocks noGrp="1"/>
          </p:cNvSpPr>
          <p:nvPr>
            <p:ph type="body" idx="1"/>
          </p:nvPr>
        </p:nvSpPr>
        <p:spPr>
          <a:xfrm>
            <a:off x="685800" y="4343400"/>
            <a:ext cx="5486400" cy="4114800"/>
          </a:xfrm>
          <a:prstGeom prst="rect">
            <a:avLst/>
          </a:prstGeom>
          <a:noFill/>
          <a:ln>
            <a:noFill/>
          </a:ln>
        </p:spPr>
        <p:txBody>
          <a:bodyPr spcFirstLastPara="1" wrap="square" lIns="90000" tIns="46800" rIns="90000" bIns="46800" anchor="t" anchorCtr="0">
            <a:noAutofit/>
          </a:bodyPr>
          <a:lstStyle/>
          <a:p>
            <a:pPr marL="0" lvl="0" indent="0" algn="l" rtl="0">
              <a:spcBef>
                <a:spcPts val="0"/>
              </a:spcBef>
              <a:spcAft>
                <a:spcPts val="0"/>
              </a:spcAft>
              <a:buClr>
                <a:schemeClr val="dk1"/>
              </a:buClr>
              <a:buSzPts val="1200"/>
              <a:buFont typeface="Calibri"/>
              <a:buNone/>
            </a:pPr>
            <a:r>
              <a:rPr lang="es-ES">
                <a:latin typeface="Calibri"/>
                <a:ea typeface="Calibri"/>
                <a:cs typeface="Calibri"/>
                <a:sym typeface="Calibri"/>
              </a:rPr>
              <a:t>Según Bernard P, </a:t>
            </a:r>
            <a:r>
              <a:rPr lang="es-ES" b="1">
                <a:latin typeface="Calibri"/>
                <a:ea typeface="Calibri"/>
                <a:cs typeface="Calibri"/>
                <a:sym typeface="Calibri"/>
              </a:rPr>
              <a:t>Erisipela</a:t>
            </a:r>
            <a:r>
              <a:rPr lang="es-ES">
                <a:latin typeface="Calibri"/>
                <a:ea typeface="Calibri"/>
                <a:cs typeface="Calibri"/>
                <a:sym typeface="Calibri"/>
              </a:rPr>
              <a:t> tto: anti-estreptocócico: amoxicilina.</a:t>
            </a:r>
            <a:endParaRPr/>
          </a:p>
          <a:p>
            <a:pPr marL="0" lvl="0" indent="0" algn="l" rtl="0">
              <a:spcBef>
                <a:spcPts val="0"/>
              </a:spcBef>
              <a:spcAft>
                <a:spcPts val="0"/>
              </a:spcAft>
              <a:buClr>
                <a:schemeClr val="dk1"/>
              </a:buClr>
              <a:buSzPts val="1200"/>
              <a:buFont typeface="Calibri"/>
              <a:buNone/>
            </a:pPr>
            <a:r>
              <a:rPr lang="es-ES">
                <a:latin typeface="Calibri"/>
                <a:ea typeface="Calibri"/>
                <a:cs typeface="Calibri"/>
                <a:sym typeface="Calibri"/>
              </a:rPr>
              <a:t>Celulitis tras contacto </a:t>
            </a:r>
            <a:r>
              <a:rPr lang="es-ES" b="1">
                <a:latin typeface="Calibri"/>
                <a:ea typeface="Calibri"/>
                <a:cs typeface="Calibri"/>
                <a:sym typeface="Calibri"/>
              </a:rPr>
              <a:t>agua dulce o salada</a:t>
            </a:r>
            <a:r>
              <a:rPr lang="es-ES">
                <a:latin typeface="Calibri"/>
                <a:ea typeface="Calibri"/>
                <a:cs typeface="Calibri"/>
                <a:sym typeface="Calibri"/>
              </a:rPr>
              <a:t> (o marisco): Aeromonas o Vibrio (ambos BGN anaerobios) respectivamente : Ceftriaxona, Carbapenem o Quinolonas. Si se sospecha Vibrio, AÑADIR Doxiciclina al ser el F más activo. </a:t>
            </a:r>
            <a:endParaRPr/>
          </a:p>
          <a:p>
            <a:pPr marL="0" lvl="0" indent="0" algn="l" rtl="0">
              <a:spcBef>
                <a:spcPts val="0"/>
              </a:spcBef>
              <a:spcAft>
                <a:spcPts val="0"/>
              </a:spcAft>
              <a:buClr>
                <a:schemeClr val="dk1"/>
              </a:buClr>
              <a:buSzPts val="1200"/>
              <a:buFont typeface="Calibri"/>
              <a:buNone/>
            </a:pPr>
            <a:endParaRPr>
              <a:latin typeface="Calibri"/>
              <a:ea typeface="Calibri"/>
              <a:cs typeface="Calibri"/>
              <a:sym typeface="Calibri"/>
            </a:endParaRPr>
          </a:p>
          <a:p>
            <a:pPr marL="0" lvl="0" indent="0" algn="l" rtl="0">
              <a:spcBef>
                <a:spcPts val="0"/>
              </a:spcBef>
              <a:spcAft>
                <a:spcPts val="0"/>
              </a:spcAft>
              <a:buClr>
                <a:schemeClr val="dk1"/>
              </a:buClr>
              <a:buSzPts val="1200"/>
              <a:buFont typeface="Calibri"/>
              <a:buNone/>
            </a:pPr>
            <a:endParaRPr>
              <a:latin typeface="Calibri"/>
              <a:ea typeface="Calibri"/>
              <a:cs typeface="Calibri"/>
              <a:sym typeface="Calibri"/>
            </a:endParaRPr>
          </a:p>
        </p:txBody>
      </p:sp>
    </p:spTree>
    <p:extLst>
      <p:ext uri="{BB962C8B-B14F-4D97-AF65-F5344CB8AC3E}">
        <p14:creationId xmlns:p14="http://schemas.microsoft.com/office/powerpoint/2010/main" val="19019357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rgbClr val="000000"/>
              </a:buClr>
              <a:buSzPts val="1200"/>
              <a:buFont typeface="Times New Roman"/>
              <a:buNone/>
            </a:pPr>
            <a:fld id="{00000000-1234-1234-1234-123412341234}" type="slidenum">
              <a:rPr lang="es-ES" sz="1200">
                <a:solidFill>
                  <a:srgbClr val="000000"/>
                </a:solidFill>
                <a:latin typeface="Calibri"/>
                <a:ea typeface="Calibri"/>
                <a:cs typeface="Calibri"/>
                <a:sym typeface="Calibri"/>
              </a:rPr>
              <a:t>18</a:t>
            </a:fld>
            <a:endParaRPr sz="1200">
              <a:solidFill>
                <a:srgbClr val="000000"/>
              </a:solidFill>
              <a:latin typeface="Calibri"/>
              <a:ea typeface="Calibri"/>
              <a:cs typeface="Calibri"/>
              <a:sym typeface="Calibri"/>
            </a:endParaRPr>
          </a:p>
        </p:txBody>
      </p:sp>
      <p:sp>
        <p:nvSpPr>
          <p:cNvPr id="267" name="Google Shape;267;p18:notes"/>
          <p:cNvSpPr>
            <a:spLocks noGrp="1" noRot="1" noChangeAspect="1"/>
          </p:cNvSpPr>
          <p:nvPr>
            <p:ph type="sldImg" idx="2"/>
          </p:nvPr>
        </p:nvSpPr>
        <p:spPr>
          <a:xfrm>
            <a:off x="382588" y="685800"/>
            <a:ext cx="6089650" cy="3425825"/>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268" name="Google Shape;268;p18:notes"/>
          <p:cNvSpPr txBox="1">
            <a:spLocks noGrp="1"/>
          </p:cNvSpPr>
          <p:nvPr>
            <p:ph type="body" idx="1"/>
          </p:nvPr>
        </p:nvSpPr>
        <p:spPr>
          <a:xfrm>
            <a:off x="685800" y="4343400"/>
            <a:ext cx="5483225" cy="4021138"/>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s-ES">
                <a:latin typeface="Times New Roman"/>
                <a:ea typeface="Times New Roman"/>
                <a:cs typeface="Times New Roman"/>
                <a:sym typeface="Times New Roman"/>
              </a:rPr>
              <a:t>Exclusion criteria for enrollment were documented bacteremia;</a:t>
            </a:r>
            <a:endParaRPr/>
          </a:p>
          <a:p>
            <a:pPr marL="0" lvl="0" indent="0" algn="l" rtl="0">
              <a:spcBef>
                <a:spcPts val="0"/>
              </a:spcBef>
              <a:spcAft>
                <a:spcPts val="0"/>
              </a:spcAft>
              <a:buNone/>
            </a:pPr>
            <a:r>
              <a:rPr lang="es-ES">
                <a:latin typeface="Times New Roman"/>
                <a:ea typeface="Times New Roman"/>
                <a:cs typeface="Times New Roman"/>
                <a:sym typeface="Times New Roman"/>
              </a:rPr>
              <a:t>evidence of severe sepsis (including septic shock); clinical</a:t>
            </a:r>
            <a:endParaRPr/>
          </a:p>
          <a:p>
            <a:pPr marL="0" lvl="0" indent="0" algn="l" rtl="0">
              <a:spcBef>
                <a:spcPts val="0"/>
              </a:spcBef>
              <a:spcAft>
                <a:spcPts val="0"/>
              </a:spcAft>
              <a:buNone/>
            </a:pPr>
            <a:r>
              <a:rPr lang="es-ES">
                <a:latin typeface="Times New Roman"/>
                <a:ea typeface="Times New Roman"/>
                <a:cs typeface="Times New Roman"/>
                <a:sym typeface="Times New Roman"/>
              </a:rPr>
              <a:t>evidence of deep soft tissue infection (including abscess,</a:t>
            </a:r>
            <a:endParaRPr/>
          </a:p>
          <a:p>
            <a:pPr marL="0" lvl="0" indent="0" algn="l" rtl="0">
              <a:spcBef>
                <a:spcPts val="0"/>
              </a:spcBef>
              <a:spcAft>
                <a:spcPts val="0"/>
              </a:spcAft>
              <a:buNone/>
            </a:pPr>
            <a:r>
              <a:rPr lang="es-ES">
                <a:latin typeface="Times New Roman"/>
                <a:ea typeface="Times New Roman"/>
                <a:cs typeface="Times New Roman"/>
                <a:sym typeface="Times New Roman"/>
              </a:rPr>
              <a:t>fasciitis, myositis, osteomyelitis, or septic arthritis) or infection</a:t>
            </a:r>
            <a:endParaRPr>
              <a:latin typeface="Times New Roman"/>
              <a:ea typeface="Times New Roman"/>
              <a:cs typeface="Times New Roman"/>
              <a:sym typeface="Times New Roman"/>
            </a:endParaRPr>
          </a:p>
          <a:p>
            <a:pPr marL="0" lvl="0" indent="0" algn="l" rtl="0">
              <a:spcBef>
                <a:spcPts val="0"/>
              </a:spcBef>
              <a:spcAft>
                <a:spcPts val="0"/>
              </a:spcAft>
              <a:buNone/>
            </a:pPr>
            <a:r>
              <a:rPr lang="es-ES">
                <a:latin typeface="Times New Roman"/>
                <a:ea typeface="Times New Roman"/>
                <a:cs typeface="Times New Roman"/>
                <a:sym typeface="Times New Roman"/>
              </a:rPr>
              <a:t>requiring debridement at the site; animal or human bite</a:t>
            </a:r>
            <a:endParaRPr/>
          </a:p>
          <a:p>
            <a:pPr marL="0" lvl="0" indent="0" algn="l" rtl="0">
              <a:spcBef>
                <a:spcPts val="0"/>
              </a:spcBef>
              <a:spcAft>
                <a:spcPts val="0"/>
              </a:spcAft>
              <a:buNone/>
            </a:pPr>
            <a:r>
              <a:rPr lang="es-ES">
                <a:latin typeface="Times New Roman"/>
                <a:ea typeface="Times New Roman"/>
                <a:cs typeface="Times New Roman"/>
                <a:sym typeface="Times New Roman"/>
              </a:rPr>
              <a:t>wound cellulitis; neutropenia; diabetic foot infections with nonviable</a:t>
            </a:r>
            <a:endParaRPr/>
          </a:p>
          <a:p>
            <a:pPr marL="0" lvl="0" indent="0" algn="l" rtl="0">
              <a:spcBef>
                <a:spcPts val="0"/>
              </a:spcBef>
              <a:spcAft>
                <a:spcPts val="0"/>
              </a:spcAft>
              <a:buNone/>
            </a:pPr>
            <a:r>
              <a:rPr lang="es-ES">
                <a:latin typeface="Times New Roman"/>
                <a:ea typeface="Times New Roman"/>
                <a:cs typeface="Times New Roman"/>
                <a:sym typeface="Times New Roman"/>
              </a:rPr>
              <a:t>tissue suggesting vascular insufficiency; chronic cellulitis</a:t>
            </a:r>
            <a:endParaRPr/>
          </a:p>
          <a:p>
            <a:pPr marL="0" lvl="0" indent="0" algn="l" rtl="0">
              <a:spcBef>
                <a:spcPts val="0"/>
              </a:spcBef>
              <a:spcAft>
                <a:spcPts val="0"/>
              </a:spcAft>
              <a:buNone/>
            </a:pPr>
            <a:r>
              <a:rPr lang="es-ES">
                <a:latin typeface="Times New Roman"/>
                <a:ea typeface="Times New Roman"/>
                <a:cs typeface="Times New Roman"/>
                <a:sym typeface="Times New Roman"/>
              </a:rPr>
              <a:t>(see criteria below); pregnancy or breastfeeding; known</a:t>
            </a:r>
            <a:endParaRPr/>
          </a:p>
          <a:p>
            <a:pPr marL="0" lvl="0" indent="0" algn="l" rtl="0">
              <a:spcBef>
                <a:spcPts val="0"/>
              </a:spcBef>
              <a:spcAft>
                <a:spcPts val="0"/>
              </a:spcAft>
              <a:buNone/>
            </a:pPr>
            <a:r>
              <a:rPr lang="es-ES">
                <a:latin typeface="Times New Roman"/>
                <a:ea typeface="Times New Roman"/>
                <a:cs typeface="Times New Roman"/>
                <a:sym typeface="Times New Roman"/>
              </a:rPr>
              <a:t>allergy or intolerance to levofloxacin or other fluoroquinolone</a:t>
            </a:r>
            <a:endParaRPr/>
          </a:p>
          <a:p>
            <a:pPr marL="0" lvl="0" indent="0" algn="l" rtl="0">
              <a:spcBef>
                <a:spcPts val="0"/>
              </a:spcBef>
              <a:spcAft>
                <a:spcPts val="0"/>
              </a:spcAft>
              <a:buNone/>
            </a:pPr>
            <a:r>
              <a:rPr lang="es-ES">
                <a:latin typeface="Times New Roman"/>
                <a:ea typeface="Times New Roman"/>
                <a:cs typeface="Times New Roman"/>
                <a:sym typeface="Times New Roman"/>
              </a:rPr>
              <a:t>antibiotics; severe renal insufficiency (serum creatinine</a:t>
            </a:r>
            <a:endParaRPr/>
          </a:p>
          <a:p>
            <a:pPr marL="0" lvl="0" indent="0" algn="l" rtl="0">
              <a:spcBef>
                <a:spcPts val="0"/>
              </a:spcBef>
              <a:spcAft>
                <a:spcPts val="0"/>
              </a:spcAft>
              <a:buNone/>
            </a:pPr>
            <a:r>
              <a:rPr lang="es-ES">
                <a:latin typeface="Times New Roman"/>
                <a:ea typeface="Times New Roman"/>
                <a:cs typeface="Times New Roman"/>
                <a:sym typeface="Times New Roman"/>
              </a:rPr>
              <a:t>level4.0 mg/dL [354 μmol/L] or glomerular filtration rate estimated</a:t>
            </a:r>
            <a:endParaRPr/>
          </a:p>
          <a:p>
            <a:pPr marL="0" lvl="0" indent="0" algn="l" rtl="0">
              <a:spcBef>
                <a:spcPts val="0"/>
              </a:spcBef>
              <a:spcAft>
                <a:spcPts val="0"/>
              </a:spcAft>
              <a:buNone/>
            </a:pPr>
            <a:r>
              <a:rPr lang="es-ES">
                <a:latin typeface="Times New Roman"/>
                <a:ea typeface="Times New Roman"/>
                <a:cs typeface="Times New Roman"/>
                <a:sym typeface="Times New Roman"/>
              </a:rPr>
              <a:t>at10 mL/min); or any antibiotic administration within</a:t>
            </a:r>
            <a:endParaRPr/>
          </a:p>
          <a:p>
            <a:pPr marL="0" lvl="0" indent="0" algn="l" rtl="0">
              <a:spcBef>
                <a:spcPts val="0"/>
              </a:spcBef>
              <a:spcAft>
                <a:spcPts val="0"/>
              </a:spcAft>
              <a:buNone/>
            </a:pPr>
            <a:r>
              <a:rPr lang="es-ES">
                <a:latin typeface="Times New Roman"/>
                <a:ea typeface="Times New Roman"/>
                <a:cs typeface="Times New Roman"/>
                <a:sym typeface="Times New Roman"/>
              </a:rPr>
              <a:t>2 weeks before initial presentation</a:t>
            </a:r>
            <a:endParaRPr>
              <a:latin typeface="Times New Roman"/>
              <a:ea typeface="Times New Roman"/>
              <a:cs typeface="Times New Roman"/>
              <a:sym typeface="Times New Roman"/>
            </a:endParaRPr>
          </a:p>
        </p:txBody>
      </p:sp>
    </p:spTree>
    <p:extLst>
      <p:ext uri="{BB962C8B-B14F-4D97-AF65-F5344CB8AC3E}">
        <p14:creationId xmlns:p14="http://schemas.microsoft.com/office/powerpoint/2010/main" val="29609043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rgbClr val="000000"/>
              </a:buClr>
              <a:buSzPts val="1200"/>
              <a:buFont typeface="Times New Roman"/>
              <a:buNone/>
            </a:pPr>
            <a:fld id="{00000000-1234-1234-1234-123412341234}" type="slidenum">
              <a:rPr lang="es-ES" sz="1200">
                <a:solidFill>
                  <a:srgbClr val="000000"/>
                </a:solidFill>
                <a:latin typeface="Calibri"/>
                <a:ea typeface="Calibri"/>
                <a:cs typeface="Calibri"/>
                <a:sym typeface="Calibri"/>
              </a:rPr>
              <a:t>19</a:t>
            </a:fld>
            <a:endParaRPr sz="1200">
              <a:solidFill>
                <a:srgbClr val="000000"/>
              </a:solidFill>
              <a:latin typeface="Calibri"/>
              <a:ea typeface="Calibri"/>
              <a:cs typeface="Calibri"/>
              <a:sym typeface="Calibri"/>
            </a:endParaRPr>
          </a:p>
        </p:txBody>
      </p:sp>
      <p:sp>
        <p:nvSpPr>
          <p:cNvPr id="276" name="Google Shape;276;p19:notes"/>
          <p:cNvSpPr>
            <a:spLocks noGrp="1" noRot="1" noChangeAspect="1"/>
          </p:cNvSpPr>
          <p:nvPr>
            <p:ph type="sldImg" idx="2"/>
          </p:nvPr>
        </p:nvSpPr>
        <p:spPr>
          <a:xfrm>
            <a:off x="382588" y="685800"/>
            <a:ext cx="6089650" cy="3425825"/>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277" name="Google Shape;277;p19:notes"/>
          <p:cNvSpPr txBox="1">
            <a:spLocks noGrp="1"/>
          </p:cNvSpPr>
          <p:nvPr>
            <p:ph type="body" idx="1"/>
          </p:nvPr>
        </p:nvSpPr>
        <p:spPr>
          <a:xfrm>
            <a:off x="685800" y="4343400"/>
            <a:ext cx="5483225" cy="41116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latin typeface="Times New Roman"/>
              <a:ea typeface="Times New Roman"/>
              <a:cs typeface="Times New Roman"/>
              <a:sym typeface="Times New Roman"/>
            </a:endParaRPr>
          </a:p>
        </p:txBody>
      </p:sp>
    </p:spTree>
    <p:extLst>
      <p:ext uri="{BB962C8B-B14F-4D97-AF65-F5344CB8AC3E}">
        <p14:creationId xmlns:p14="http://schemas.microsoft.com/office/powerpoint/2010/main" val="7442254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rgbClr val="000000"/>
              </a:buClr>
              <a:buSzPts val="1200"/>
              <a:buFont typeface="Times New Roman"/>
              <a:buNone/>
            </a:pPr>
            <a:fld id="{00000000-1234-1234-1234-123412341234}" type="slidenum">
              <a:rPr lang="es-ES" sz="1200">
                <a:solidFill>
                  <a:srgbClr val="000000"/>
                </a:solidFill>
                <a:latin typeface="Calibri"/>
                <a:ea typeface="Calibri"/>
                <a:cs typeface="Calibri"/>
                <a:sym typeface="Calibri"/>
              </a:rPr>
              <a:t>20</a:t>
            </a:fld>
            <a:endParaRPr sz="1200">
              <a:solidFill>
                <a:srgbClr val="000000"/>
              </a:solidFill>
              <a:latin typeface="Calibri"/>
              <a:ea typeface="Calibri"/>
              <a:cs typeface="Calibri"/>
              <a:sym typeface="Calibri"/>
            </a:endParaRPr>
          </a:p>
        </p:txBody>
      </p:sp>
      <p:sp>
        <p:nvSpPr>
          <p:cNvPr id="294" name="Google Shape;294;p21:notes"/>
          <p:cNvSpPr>
            <a:spLocks noGrp="1" noRot="1" noChangeAspect="1"/>
          </p:cNvSpPr>
          <p:nvPr>
            <p:ph type="sldImg" idx="2"/>
          </p:nvPr>
        </p:nvSpPr>
        <p:spPr>
          <a:xfrm>
            <a:off x="382588" y="685800"/>
            <a:ext cx="6089650" cy="3425825"/>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295" name="Google Shape;295;p21:notes"/>
          <p:cNvSpPr txBox="1">
            <a:spLocks noGrp="1"/>
          </p:cNvSpPr>
          <p:nvPr>
            <p:ph type="body" idx="1"/>
          </p:nvPr>
        </p:nvSpPr>
        <p:spPr>
          <a:xfrm>
            <a:off x="685800" y="4343400"/>
            <a:ext cx="5483225" cy="41116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latin typeface="Times New Roman"/>
              <a:ea typeface="Times New Roman"/>
              <a:cs typeface="Times New Roman"/>
              <a:sym typeface="Times New Roman"/>
            </a:endParaRPr>
          </a:p>
        </p:txBody>
      </p:sp>
    </p:spTree>
    <p:extLst>
      <p:ext uri="{BB962C8B-B14F-4D97-AF65-F5344CB8AC3E}">
        <p14:creationId xmlns:p14="http://schemas.microsoft.com/office/powerpoint/2010/main" val="40594513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 name="Google Shape;12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253978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rgbClr val="000000"/>
              </a:buClr>
              <a:buSzPts val="1200"/>
              <a:buFont typeface="Times New Roman"/>
              <a:buNone/>
            </a:pPr>
            <a:fld id="{00000000-1234-1234-1234-123412341234}" type="slidenum">
              <a:rPr lang="es-ES" sz="1200">
                <a:solidFill>
                  <a:srgbClr val="000000"/>
                </a:solidFill>
                <a:latin typeface="Calibri"/>
                <a:ea typeface="Calibri"/>
                <a:cs typeface="Calibri"/>
                <a:sym typeface="Calibri"/>
              </a:rPr>
              <a:t>22</a:t>
            </a:fld>
            <a:endParaRPr sz="1200">
              <a:solidFill>
                <a:srgbClr val="000000"/>
              </a:solidFill>
              <a:latin typeface="Calibri"/>
              <a:ea typeface="Calibri"/>
              <a:cs typeface="Calibri"/>
              <a:sym typeface="Calibri"/>
            </a:endParaRPr>
          </a:p>
        </p:txBody>
      </p:sp>
      <p:sp>
        <p:nvSpPr>
          <p:cNvPr id="192" name="Google Shape;192;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193" name="Google Shape;193;p12:notes"/>
          <p:cNvSpPr txBox="1">
            <a:spLocks noGrp="1"/>
          </p:cNvSpPr>
          <p:nvPr>
            <p:ph type="body" idx="1"/>
          </p:nvPr>
        </p:nvSpPr>
        <p:spPr>
          <a:xfrm>
            <a:off x="685800" y="4343400"/>
            <a:ext cx="5484813" cy="41148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latin typeface="Times New Roman"/>
              <a:ea typeface="Times New Roman"/>
              <a:cs typeface="Times New Roman"/>
              <a:sym typeface="Times New Roman"/>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rgbClr val="000000"/>
              </a:buClr>
              <a:buSzPts val="1200"/>
              <a:buFont typeface="Times New Roman"/>
              <a:buNone/>
            </a:pPr>
            <a:fld id="{00000000-1234-1234-1234-123412341234}" type="slidenum">
              <a:rPr lang="es-ES" sz="1200">
                <a:solidFill>
                  <a:srgbClr val="000000"/>
                </a:solidFill>
                <a:latin typeface="Calibri"/>
                <a:ea typeface="Calibri"/>
                <a:cs typeface="Calibri"/>
                <a:sym typeface="Calibri"/>
              </a:rPr>
              <a:t>23</a:t>
            </a:fld>
            <a:endParaRPr sz="1200">
              <a:solidFill>
                <a:srgbClr val="000000"/>
              </a:solidFill>
              <a:latin typeface="Calibri"/>
              <a:ea typeface="Calibri"/>
              <a:cs typeface="Calibri"/>
              <a:sym typeface="Calibri"/>
            </a:endParaRPr>
          </a:p>
        </p:txBody>
      </p:sp>
      <p:sp>
        <p:nvSpPr>
          <p:cNvPr id="200" name="Google Shape;200;p13:notes"/>
          <p:cNvSpPr txBox="1"/>
          <p:nvPr/>
        </p:nvSpPr>
        <p:spPr>
          <a:xfrm>
            <a:off x="3884613" y="8685213"/>
            <a:ext cx="2968625" cy="454025"/>
          </a:xfrm>
          <a:prstGeom prst="rect">
            <a:avLst/>
          </a:prstGeom>
          <a:noFill/>
          <a:ln>
            <a:noFill/>
          </a:ln>
        </p:spPr>
        <p:txBody>
          <a:bodyPr spcFirstLastPara="1" wrap="square" lIns="90000" tIns="46800" rIns="90000" bIns="46800" anchor="b" anchorCtr="0">
            <a:noAutofit/>
          </a:bodyPr>
          <a:lstStyle/>
          <a:p>
            <a:pPr marL="0" marR="0" lvl="0" indent="0" algn="r" rtl="0">
              <a:spcBef>
                <a:spcPts val="0"/>
              </a:spcBef>
              <a:spcAft>
                <a:spcPts val="0"/>
              </a:spcAft>
              <a:buClr>
                <a:srgbClr val="000000"/>
              </a:buClr>
              <a:buSzPts val="1200"/>
              <a:buFont typeface="Times New Roman"/>
              <a:buNone/>
            </a:pPr>
            <a:fld id="{00000000-1234-1234-1234-123412341234}" type="slidenum">
              <a:rPr lang="es-ES" sz="1200">
                <a:solidFill>
                  <a:srgbClr val="000000"/>
                </a:solidFill>
                <a:latin typeface="Calibri"/>
                <a:ea typeface="Calibri"/>
                <a:cs typeface="Calibri"/>
                <a:sym typeface="Calibri"/>
              </a:rPr>
              <a:t>23</a:t>
            </a:fld>
            <a:endParaRPr sz="1200">
              <a:solidFill>
                <a:srgbClr val="000000"/>
              </a:solidFill>
              <a:latin typeface="Calibri"/>
              <a:ea typeface="Calibri"/>
              <a:cs typeface="Calibri"/>
              <a:sym typeface="Calibri"/>
            </a:endParaRPr>
          </a:p>
        </p:txBody>
      </p:sp>
      <p:sp>
        <p:nvSpPr>
          <p:cNvPr id="201" name="Google Shape;201;p13:notes"/>
          <p:cNvSpPr txBox="1"/>
          <p:nvPr/>
        </p:nvSpPr>
        <p:spPr>
          <a:xfrm>
            <a:off x="3884613" y="8685213"/>
            <a:ext cx="2971800" cy="457200"/>
          </a:xfrm>
          <a:prstGeom prst="rect">
            <a:avLst/>
          </a:prstGeom>
          <a:noFill/>
          <a:ln>
            <a:noFill/>
          </a:ln>
        </p:spPr>
        <p:txBody>
          <a:bodyPr spcFirstLastPara="1" wrap="square" lIns="90000" tIns="46800" rIns="90000" bIns="46800" anchor="b" anchorCtr="0">
            <a:noAutofit/>
          </a:bodyPr>
          <a:lstStyle/>
          <a:p>
            <a:pPr marL="0" marR="0" lvl="0" indent="0" algn="r" rtl="0">
              <a:spcBef>
                <a:spcPts val="0"/>
              </a:spcBef>
              <a:spcAft>
                <a:spcPts val="0"/>
              </a:spcAft>
              <a:buClr>
                <a:srgbClr val="000000"/>
              </a:buClr>
              <a:buSzPts val="1200"/>
              <a:buFont typeface="Times New Roman"/>
              <a:buNone/>
            </a:pPr>
            <a:fld id="{00000000-1234-1234-1234-123412341234}" type="slidenum">
              <a:rPr lang="es-ES" sz="1200">
                <a:solidFill>
                  <a:srgbClr val="000000"/>
                </a:solidFill>
                <a:latin typeface="Calibri"/>
                <a:ea typeface="Calibri"/>
                <a:cs typeface="Calibri"/>
                <a:sym typeface="Calibri"/>
              </a:rPr>
              <a:t>23</a:t>
            </a:fld>
            <a:endParaRPr sz="1200">
              <a:solidFill>
                <a:srgbClr val="000000"/>
              </a:solidFill>
              <a:latin typeface="Calibri"/>
              <a:ea typeface="Calibri"/>
              <a:cs typeface="Calibri"/>
              <a:sym typeface="Calibri"/>
            </a:endParaRPr>
          </a:p>
        </p:txBody>
      </p:sp>
      <p:sp>
        <p:nvSpPr>
          <p:cNvPr id="202" name="Google Shape;202;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203" name="Google Shape;203;p13:notes"/>
          <p:cNvSpPr txBox="1">
            <a:spLocks noGrp="1"/>
          </p:cNvSpPr>
          <p:nvPr>
            <p:ph type="body" idx="1"/>
          </p:nvPr>
        </p:nvSpPr>
        <p:spPr>
          <a:xfrm>
            <a:off x="685800" y="4343400"/>
            <a:ext cx="5486400" cy="4114800"/>
          </a:xfrm>
          <a:prstGeom prst="rect">
            <a:avLst/>
          </a:prstGeom>
          <a:noFill/>
          <a:ln>
            <a:noFill/>
          </a:ln>
        </p:spPr>
        <p:txBody>
          <a:bodyPr spcFirstLastPara="1" wrap="square" lIns="90000" tIns="46800" rIns="90000" bIns="46800" anchor="t" anchorCtr="0">
            <a:noAutofit/>
          </a:bodyPr>
          <a:lstStyle/>
          <a:p>
            <a:pPr marL="0" lvl="0" indent="0" algn="l" rtl="0">
              <a:spcBef>
                <a:spcPts val="0"/>
              </a:spcBef>
              <a:spcAft>
                <a:spcPts val="0"/>
              </a:spcAft>
              <a:buClr>
                <a:schemeClr val="dk1"/>
              </a:buClr>
              <a:buSzPts val="1200"/>
              <a:buFont typeface="Calibri"/>
              <a:buNone/>
            </a:pPr>
            <a:r>
              <a:rPr lang="es-ES" b="1">
                <a:latin typeface="Calibri"/>
                <a:ea typeface="Calibri"/>
                <a:cs typeface="Calibri"/>
                <a:sym typeface="Calibri"/>
              </a:rPr>
              <a:t>Dolor desproporcionado</a:t>
            </a:r>
            <a:r>
              <a:rPr lang="es-ES">
                <a:latin typeface="Calibri"/>
                <a:ea typeface="Calibri"/>
                <a:cs typeface="Calibri"/>
                <a:sym typeface="Calibri"/>
              </a:rPr>
              <a:t>: puede no ocurrir en DM con neuropatía, y es difícil evaluar en postoperatorios.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rgbClr val="000000"/>
              </a:buClr>
              <a:buSzPts val="1200"/>
              <a:buFont typeface="Times New Roman"/>
              <a:buNone/>
            </a:pPr>
            <a:fld id="{00000000-1234-1234-1234-123412341234}" type="slidenum">
              <a:rPr lang="es-ES" sz="1200">
                <a:solidFill>
                  <a:srgbClr val="000000"/>
                </a:solidFill>
                <a:latin typeface="Calibri"/>
                <a:ea typeface="Calibri"/>
                <a:cs typeface="Calibri"/>
                <a:sym typeface="Calibri"/>
              </a:rPr>
              <a:t>24</a:t>
            </a:fld>
            <a:endParaRPr sz="1200">
              <a:solidFill>
                <a:srgbClr val="000000"/>
              </a:solidFill>
              <a:latin typeface="Calibri"/>
              <a:ea typeface="Calibri"/>
              <a:cs typeface="Calibri"/>
              <a:sym typeface="Calibri"/>
            </a:endParaRPr>
          </a:p>
        </p:txBody>
      </p:sp>
      <p:sp>
        <p:nvSpPr>
          <p:cNvPr id="200" name="Google Shape;200;p13:notes"/>
          <p:cNvSpPr txBox="1"/>
          <p:nvPr/>
        </p:nvSpPr>
        <p:spPr>
          <a:xfrm>
            <a:off x="3884613" y="8685213"/>
            <a:ext cx="2968625" cy="454025"/>
          </a:xfrm>
          <a:prstGeom prst="rect">
            <a:avLst/>
          </a:prstGeom>
          <a:noFill/>
          <a:ln>
            <a:noFill/>
          </a:ln>
        </p:spPr>
        <p:txBody>
          <a:bodyPr spcFirstLastPara="1" wrap="square" lIns="90000" tIns="46800" rIns="90000" bIns="46800" anchor="b" anchorCtr="0">
            <a:noAutofit/>
          </a:bodyPr>
          <a:lstStyle/>
          <a:p>
            <a:pPr marL="0" marR="0" lvl="0" indent="0" algn="r" rtl="0">
              <a:spcBef>
                <a:spcPts val="0"/>
              </a:spcBef>
              <a:spcAft>
                <a:spcPts val="0"/>
              </a:spcAft>
              <a:buClr>
                <a:srgbClr val="000000"/>
              </a:buClr>
              <a:buSzPts val="1200"/>
              <a:buFont typeface="Times New Roman"/>
              <a:buNone/>
            </a:pPr>
            <a:fld id="{00000000-1234-1234-1234-123412341234}" type="slidenum">
              <a:rPr lang="es-ES" sz="1200">
                <a:solidFill>
                  <a:srgbClr val="000000"/>
                </a:solidFill>
                <a:latin typeface="Calibri"/>
                <a:ea typeface="Calibri"/>
                <a:cs typeface="Calibri"/>
                <a:sym typeface="Calibri"/>
              </a:rPr>
              <a:t>24</a:t>
            </a:fld>
            <a:endParaRPr sz="1200">
              <a:solidFill>
                <a:srgbClr val="000000"/>
              </a:solidFill>
              <a:latin typeface="Calibri"/>
              <a:ea typeface="Calibri"/>
              <a:cs typeface="Calibri"/>
              <a:sym typeface="Calibri"/>
            </a:endParaRPr>
          </a:p>
        </p:txBody>
      </p:sp>
      <p:sp>
        <p:nvSpPr>
          <p:cNvPr id="201" name="Google Shape;201;p13:notes"/>
          <p:cNvSpPr txBox="1"/>
          <p:nvPr/>
        </p:nvSpPr>
        <p:spPr>
          <a:xfrm>
            <a:off x="3884613" y="8685213"/>
            <a:ext cx="2971800" cy="457200"/>
          </a:xfrm>
          <a:prstGeom prst="rect">
            <a:avLst/>
          </a:prstGeom>
          <a:noFill/>
          <a:ln>
            <a:noFill/>
          </a:ln>
        </p:spPr>
        <p:txBody>
          <a:bodyPr spcFirstLastPara="1" wrap="square" lIns="90000" tIns="46800" rIns="90000" bIns="46800" anchor="b" anchorCtr="0">
            <a:noAutofit/>
          </a:bodyPr>
          <a:lstStyle/>
          <a:p>
            <a:pPr marL="0" marR="0" lvl="0" indent="0" algn="r" rtl="0">
              <a:spcBef>
                <a:spcPts val="0"/>
              </a:spcBef>
              <a:spcAft>
                <a:spcPts val="0"/>
              </a:spcAft>
              <a:buClr>
                <a:srgbClr val="000000"/>
              </a:buClr>
              <a:buSzPts val="1200"/>
              <a:buFont typeface="Times New Roman"/>
              <a:buNone/>
            </a:pPr>
            <a:fld id="{00000000-1234-1234-1234-123412341234}" type="slidenum">
              <a:rPr lang="es-ES" sz="1200">
                <a:solidFill>
                  <a:srgbClr val="000000"/>
                </a:solidFill>
                <a:latin typeface="Calibri"/>
                <a:ea typeface="Calibri"/>
                <a:cs typeface="Calibri"/>
                <a:sym typeface="Calibri"/>
              </a:rPr>
              <a:t>24</a:t>
            </a:fld>
            <a:endParaRPr sz="1200">
              <a:solidFill>
                <a:srgbClr val="000000"/>
              </a:solidFill>
              <a:latin typeface="Calibri"/>
              <a:ea typeface="Calibri"/>
              <a:cs typeface="Calibri"/>
              <a:sym typeface="Calibri"/>
            </a:endParaRPr>
          </a:p>
        </p:txBody>
      </p:sp>
      <p:sp>
        <p:nvSpPr>
          <p:cNvPr id="202" name="Google Shape;202;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203" name="Google Shape;203;p13:notes"/>
          <p:cNvSpPr txBox="1">
            <a:spLocks noGrp="1"/>
          </p:cNvSpPr>
          <p:nvPr>
            <p:ph type="body" idx="1"/>
          </p:nvPr>
        </p:nvSpPr>
        <p:spPr>
          <a:xfrm>
            <a:off x="685800" y="4343400"/>
            <a:ext cx="5486400" cy="4114800"/>
          </a:xfrm>
          <a:prstGeom prst="rect">
            <a:avLst/>
          </a:prstGeom>
          <a:noFill/>
          <a:ln>
            <a:noFill/>
          </a:ln>
        </p:spPr>
        <p:txBody>
          <a:bodyPr spcFirstLastPara="1" wrap="square" lIns="90000" tIns="46800" rIns="90000" bIns="46800" anchor="t" anchorCtr="0">
            <a:noAutofit/>
          </a:bodyPr>
          <a:lstStyle/>
          <a:p>
            <a:pPr marL="0" lvl="0" indent="0" algn="l" rtl="0">
              <a:spcBef>
                <a:spcPts val="0"/>
              </a:spcBef>
              <a:spcAft>
                <a:spcPts val="0"/>
              </a:spcAft>
              <a:buClr>
                <a:schemeClr val="dk1"/>
              </a:buClr>
              <a:buSzPts val="1200"/>
              <a:buFont typeface="Calibri"/>
              <a:buNone/>
            </a:pPr>
            <a:r>
              <a:rPr lang="es-ES" b="1">
                <a:latin typeface="Calibri"/>
                <a:ea typeface="Calibri"/>
                <a:cs typeface="Calibri"/>
                <a:sym typeface="Calibri"/>
              </a:rPr>
              <a:t>Dolor desproporcionado</a:t>
            </a:r>
            <a:r>
              <a:rPr lang="es-ES">
                <a:latin typeface="Calibri"/>
                <a:ea typeface="Calibri"/>
                <a:cs typeface="Calibri"/>
                <a:sym typeface="Calibri"/>
              </a:rPr>
              <a:t>: puede no ocurrir en DM con neuropatía, y es difícil evaluar en postoperatorios. </a:t>
            </a:r>
            <a:endParaRPr/>
          </a:p>
        </p:txBody>
      </p:sp>
    </p:spTree>
    <p:extLst>
      <p:ext uri="{BB962C8B-B14F-4D97-AF65-F5344CB8AC3E}">
        <p14:creationId xmlns:p14="http://schemas.microsoft.com/office/powerpoint/2010/main" val="13873290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rgbClr val="000000"/>
              </a:buClr>
              <a:buSzPts val="1200"/>
              <a:buFont typeface="Times New Roman"/>
              <a:buNone/>
            </a:pPr>
            <a:fld id="{00000000-1234-1234-1234-123412341234}" type="slidenum">
              <a:rPr lang="es-ES" sz="1200">
                <a:solidFill>
                  <a:srgbClr val="000000"/>
                </a:solidFill>
                <a:latin typeface="Calibri"/>
                <a:ea typeface="Calibri"/>
                <a:cs typeface="Calibri"/>
                <a:sym typeface="Calibri"/>
              </a:rPr>
              <a:t>28</a:t>
            </a:fld>
            <a:endParaRPr sz="1200">
              <a:solidFill>
                <a:srgbClr val="000000"/>
              </a:solidFill>
              <a:latin typeface="Calibri"/>
              <a:ea typeface="Calibri"/>
              <a:cs typeface="Calibri"/>
              <a:sym typeface="Calibri"/>
            </a:endParaRPr>
          </a:p>
        </p:txBody>
      </p:sp>
      <p:sp>
        <p:nvSpPr>
          <p:cNvPr id="304" name="Google Shape;304;p22:notes"/>
          <p:cNvSpPr>
            <a:spLocks noGrp="1" noRot="1" noChangeAspect="1"/>
          </p:cNvSpPr>
          <p:nvPr>
            <p:ph type="sldImg" idx="2"/>
          </p:nvPr>
        </p:nvSpPr>
        <p:spPr>
          <a:xfrm>
            <a:off x="382588" y="685800"/>
            <a:ext cx="6089650" cy="3425825"/>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305" name="Google Shape;305;p22:notes"/>
          <p:cNvSpPr txBox="1">
            <a:spLocks noGrp="1"/>
          </p:cNvSpPr>
          <p:nvPr>
            <p:ph type="body" idx="1"/>
          </p:nvPr>
        </p:nvSpPr>
        <p:spPr>
          <a:xfrm>
            <a:off x="685800" y="4343400"/>
            <a:ext cx="5483225" cy="41116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latin typeface="Times New Roman"/>
              <a:ea typeface="Times New Roman"/>
              <a:cs typeface="Times New Roman"/>
              <a:sym typeface="Times New Roman"/>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rgbClr val="000000"/>
              </a:buClr>
              <a:buSzPts val="1200"/>
              <a:buFont typeface="Times New Roman"/>
              <a:buNone/>
            </a:pPr>
            <a:fld id="{00000000-1234-1234-1234-123412341234}" type="slidenum">
              <a:rPr lang="es-ES" sz="1200">
                <a:solidFill>
                  <a:srgbClr val="000000"/>
                </a:solidFill>
                <a:latin typeface="Calibri"/>
                <a:ea typeface="Calibri"/>
                <a:cs typeface="Calibri"/>
                <a:sym typeface="Calibri"/>
              </a:rPr>
              <a:t>29</a:t>
            </a:fld>
            <a:endParaRPr sz="1200">
              <a:solidFill>
                <a:srgbClr val="000000"/>
              </a:solidFill>
              <a:latin typeface="Calibri"/>
              <a:ea typeface="Calibri"/>
              <a:cs typeface="Calibri"/>
              <a:sym typeface="Calibri"/>
            </a:endParaRPr>
          </a:p>
        </p:txBody>
      </p:sp>
      <p:sp>
        <p:nvSpPr>
          <p:cNvPr id="312" name="Google Shape;312;p23:notes"/>
          <p:cNvSpPr txBox="1"/>
          <p:nvPr/>
        </p:nvSpPr>
        <p:spPr>
          <a:xfrm>
            <a:off x="3884613" y="8685213"/>
            <a:ext cx="2968625" cy="454025"/>
          </a:xfrm>
          <a:prstGeom prst="rect">
            <a:avLst/>
          </a:prstGeom>
          <a:noFill/>
          <a:ln>
            <a:noFill/>
          </a:ln>
        </p:spPr>
        <p:txBody>
          <a:bodyPr spcFirstLastPara="1" wrap="square" lIns="90000" tIns="46800" rIns="90000" bIns="46800" anchor="b" anchorCtr="0">
            <a:noAutofit/>
          </a:bodyPr>
          <a:lstStyle/>
          <a:p>
            <a:pPr marL="0" marR="0" lvl="0" indent="0" algn="r" rtl="0">
              <a:spcBef>
                <a:spcPts val="0"/>
              </a:spcBef>
              <a:spcAft>
                <a:spcPts val="0"/>
              </a:spcAft>
              <a:buClr>
                <a:srgbClr val="000000"/>
              </a:buClr>
              <a:buSzPts val="1200"/>
              <a:buFont typeface="Times New Roman"/>
              <a:buNone/>
            </a:pPr>
            <a:fld id="{00000000-1234-1234-1234-123412341234}" type="slidenum">
              <a:rPr lang="es-ES" sz="1200">
                <a:solidFill>
                  <a:srgbClr val="000000"/>
                </a:solidFill>
                <a:latin typeface="Calibri"/>
                <a:ea typeface="Calibri"/>
                <a:cs typeface="Calibri"/>
                <a:sym typeface="Calibri"/>
              </a:rPr>
              <a:t>29</a:t>
            </a:fld>
            <a:endParaRPr sz="1200">
              <a:solidFill>
                <a:srgbClr val="000000"/>
              </a:solidFill>
              <a:latin typeface="Calibri"/>
              <a:ea typeface="Calibri"/>
              <a:cs typeface="Calibri"/>
              <a:sym typeface="Calibri"/>
            </a:endParaRPr>
          </a:p>
        </p:txBody>
      </p:sp>
      <p:sp>
        <p:nvSpPr>
          <p:cNvPr id="313" name="Google Shape;313;p23:notes"/>
          <p:cNvSpPr txBox="1"/>
          <p:nvPr/>
        </p:nvSpPr>
        <p:spPr>
          <a:xfrm>
            <a:off x="3884613" y="8685213"/>
            <a:ext cx="2971800" cy="457200"/>
          </a:xfrm>
          <a:prstGeom prst="rect">
            <a:avLst/>
          </a:prstGeom>
          <a:noFill/>
          <a:ln>
            <a:noFill/>
          </a:ln>
        </p:spPr>
        <p:txBody>
          <a:bodyPr spcFirstLastPara="1" wrap="square" lIns="90000" tIns="46800" rIns="90000" bIns="46800" anchor="b" anchorCtr="0">
            <a:noAutofit/>
          </a:bodyPr>
          <a:lstStyle/>
          <a:p>
            <a:pPr marL="0" marR="0" lvl="0" indent="0" algn="r" rtl="0">
              <a:spcBef>
                <a:spcPts val="0"/>
              </a:spcBef>
              <a:spcAft>
                <a:spcPts val="0"/>
              </a:spcAft>
              <a:buClr>
                <a:srgbClr val="000000"/>
              </a:buClr>
              <a:buSzPts val="1200"/>
              <a:buFont typeface="Times New Roman"/>
              <a:buNone/>
            </a:pPr>
            <a:fld id="{00000000-1234-1234-1234-123412341234}" type="slidenum">
              <a:rPr lang="es-ES" sz="1200">
                <a:solidFill>
                  <a:srgbClr val="000000"/>
                </a:solidFill>
                <a:latin typeface="Calibri"/>
                <a:ea typeface="Calibri"/>
                <a:cs typeface="Calibri"/>
                <a:sym typeface="Calibri"/>
              </a:rPr>
              <a:t>29</a:t>
            </a:fld>
            <a:endParaRPr sz="1200">
              <a:solidFill>
                <a:srgbClr val="000000"/>
              </a:solidFill>
              <a:latin typeface="Calibri"/>
              <a:ea typeface="Calibri"/>
              <a:cs typeface="Calibri"/>
              <a:sym typeface="Calibri"/>
            </a:endParaRPr>
          </a:p>
        </p:txBody>
      </p:sp>
      <p:sp>
        <p:nvSpPr>
          <p:cNvPr id="314" name="Google Shape;314;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315" name="Google Shape;315;p23:notes"/>
          <p:cNvSpPr txBox="1">
            <a:spLocks noGrp="1"/>
          </p:cNvSpPr>
          <p:nvPr>
            <p:ph type="body" idx="1"/>
          </p:nvPr>
        </p:nvSpPr>
        <p:spPr>
          <a:xfrm>
            <a:off x="685800" y="4343400"/>
            <a:ext cx="5483225" cy="41116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latin typeface="Times New Roman"/>
              <a:ea typeface="Times New Roman"/>
              <a:cs typeface="Times New Roman"/>
              <a:sym typeface="Times New Roman"/>
            </a:endParaRPr>
          </a:p>
        </p:txBody>
      </p:sp>
    </p:spTree>
    <p:extLst>
      <p:ext uri="{BB962C8B-B14F-4D97-AF65-F5344CB8AC3E}">
        <p14:creationId xmlns:p14="http://schemas.microsoft.com/office/powerpoint/2010/main" val="27453504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rgbClr val="000000"/>
              </a:buClr>
              <a:buSzPts val="1200"/>
              <a:buFont typeface="Times New Roman"/>
              <a:buNone/>
            </a:pPr>
            <a:fld id="{00000000-1234-1234-1234-123412341234}" type="slidenum">
              <a:rPr lang="es-ES" sz="1200">
                <a:solidFill>
                  <a:srgbClr val="000000"/>
                </a:solidFill>
                <a:latin typeface="Calibri"/>
                <a:ea typeface="Calibri"/>
                <a:cs typeface="Calibri"/>
                <a:sym typeface="Calibri"/>
              </a:rPr>
              <a:t>30</a:t>
            </a:fld>
            <a:endParaRPr sz="1200">
              <a:solidFill>
                <a:srgbClr val="000000"/>
              </a:solidFill>
              <a:latin typeface="Calibri"/>
              <a:ea typeface="Calibri"/>
              <a:cs typeface="Calibri"/>
              <a:sym typeface="Calibri"/>
            </a:endParaRPr>
          </a:p>
        </p:txBody>
      </p:sp>
      <p:sp>
        <p:nvSpPr>
          <p:cNvPr id="312" name="Google Shape;312;p23:notes"/>
          <p:cNvSpPr txBox="1"/>
          <p:nvPr/>
        </p:nvSpPr>
        <p:spPr>
          <a:xfrm>
            <a:off x="3884613" y="8685213"/>
            <a:ext cx="2968625" cy="454025"/>
          </a:xfrm>
          <a:prstGeom prst="rect">
            <a:avLst/>
          </a:prstGeom>
          <a:noFill/>
          <a:ln>
            <a:noFill/>
          </a:ln>
        </p:spPr>
        <p:txBody>
          <a:bodyPr spcFirstLastPara="1" wrap="square" lIns="90000" tIns="46800" rIns="90000" bIns="46800" anchor="b" anchorCtr="0">
            <a:noAutofit/>
          </a:bodyPr>
          <a:lstStyle/>
          <a:p>
            <a:pPr marL="0" marR="0" lvl="0" indent="0" algn="r" rtl="0">
              <a:spcBef>
                <a:spcPts val="0"/>
              </a:spcBef>
              <a:spcAft>
                <a:spcPts val="0"/>
              </a:spcAft>
              <a:buClr>
                <a:srgbClr val="000000"/>
              </a:buClr>
              <a:buSzPts val="1200"/>
              <a:buFont typeface="Times New Roman"/>
              <a:buNone/>
            </a:pPr>
            <a:fld id="{00000000-1234-1234-1234-123412341234}" type="slidenum">
              <a:rPr lang="es-ES" sz="1200">
                <a:solidFill>
                  <a:srgbClr val="000000"/>
                </a:solidFill>
                <a:latin typeface="Calibri"/>
                <a:ea typeface="Calibri"/>
                <a:cs typeface="Calibri"/>
                <a:sym typeface="Calibri"/>
              </a:rPr>
              <a:t>30</a:t>
            </a:fld>
            <a:endParaRPr sz="1200">
              <a:solidFill>
                <a:srgbClr val="000000"/>
              </a:solidFill>
              <a:latin typeface="Calibri"/>
              <a:ea typeface="Calibri"/>
              <a:cs typeface="Calibri"/>
              <a:sym typeface="Calibri"/>
            </a:endParaRPr>
          </a:p>
        </p:txBody>
      </p:sp>
      <p:sp>
        <p:nvSpPr>
          <p:cNvPr id="313" name="Google Shape;313;p23:notes"/>
          <p:cNvSpPr txBox="1"/>
          <p:nvPr/>
        </p:nvSpPr>
        <p:spPr>
          <a:xfrm>
            <a:off x="3884613" y="8685213"/>
            <a:ext cx="2971800" cy="457200"/>
          </a:xfrm>
          <a:prstGeom prst="rect">
            <a:avLst/>
          </a:prstGeom>
          <a:noFill/>
          <a:ln>
            <a:noFill/>
          </a:ln>
        </p:spPr>
        <p:txBody>
          <a:bodyPr spcFirstLastPara="1" wrap="square" lIns="90000" tIns="46800" rIns="90000" bIns="46800" anchor="b" anchorCtr="0">
            <a:noAutofit/>
          </a:bodyPr>
          <a:lstStyle/>
          <a:p>
            <a:pPr marL="0" marR="0" lvl="0" indent="0" algn="r" rtl="0">
              <a:spcBef>
                <a:spcPts val="0"/>
              </a:spcBef>
              <a:spcAft>
                <a:spcPts val="0"/>
              </a:spcAft>
              <a:buClr>
                <a:srgbClr val="000000"/>
              </a:buClr>
              <a:buSzPts val="1200"/>
              <a:buFont typeface="Times New Roman"/>
              <a:buNone/>
            </a:pPr>
            <a:fld id="{00000000-1234-1234-1234-123412341234}" type="slidenum">
              <a:rPr lang="es-ES" sz="1200">
                <a:solidFill>
                  <a:srgbClr val="000000"/>
                </a:solidFill>
                <a:latin typeface="Calibri"/>
                <a:ea typeface="Calibri"/>
                <a:cs typeface="Calibri"/>
                <a:sym typeface="Calibri"/>
              </a:rPr>
              <a:t>30</a:t>
            </a:fld>
            <a:endParaRPr sz="1200">
              <a:solidFill>
                <a:srgbClr val="000000"/>
              </a:solidFill>
              <a:latin typeface="Calibri"/>
              <a:ea typeface="Calibri"/>
              <a:cs typeface="Calibri"/>
              <a:sym typeface="Calibri"/>
            </a:endParaRPr>
          </a:p>
        </p:txBody>
      </p:sp>
      <p:sp>
        <p:nvSpPr>
          <p:cNvPr id="314" name="Google Shape;314;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315" name="Google Shape;315;p23:notes"/>
          <p:cNvSpPr txBox="1">
            <a:spLocks noGrp="1"/>
          </p:cNvSpPr>
          <p:nvPr>
            <p:ph type="body" idx="1"/>
          </p:nvPr>
        </p:nvSpPr>
        <p:spPr>
          <a:xfrm>
            <a:off x="685800" y="4343400"/>
            <a:ext cx="5483225" cy="41116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latin typeface="Times New Roman"/>
              <a:ea typeface="Times New Roman"/>
              <a:cs typeface="Times New Roman"/>
              <a:sym typeface="Times New Roman"/>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2" name="Google Shape;322;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3" name="Google Shape;323;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31</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 name="Google Shape;10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 name="Google Shape;12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9" name="Google Shape;12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rgbClr val="000000"/>
              </a:buClr>
              <a:buSzPts val="1200"/>
              <a:buFont typeface="Times New Roman"/>
              <a:buNone/>
            </a:pPr>
            <a:fld id="{00000000-1234-1234-1234-123412341234}" type="slidenum">
              <a:rPr lang="es-ES" sz="1200" b="0" i="0" u="none" strike="noStrike" cap="none">
                <a:solidFill>
                  <a:srgbClr val="000000"/>
                </a:solidFill>
                <a:latin typeface="Calibri"/>
                <a:ea typeface="Calibri"/>
                <a:cs typeface="Calibri"/>
                <a:sym typeface="Calibri"/>
              </a:rPr>
              <a:t>10</a:t>
            </a:fld>
            <a:endParaRPr sz="1200" b="0" i="0" u="none" strike="noStrike" cap="none">
              <a:solidFill>
                <a:srgbClr val="000000"/>
              </a:solidFill>
              <a:latin typeface="Calibri"/>
              <a:ea typeface="Calibri"/>
              <a:cs typeface="Calibri"/>
              <a:sym typeface="Calibri"/>
            </a:endParaRPr>
          </a:p>
        </p:txBody>
      </p:sp>
      <p:sp>
        <p:nvSpPr>
          <p:cNvPr id="136" name="Google Shape;136;p8:notes"/>
          <p:cNvSpPr txBox="1"/>
          <p:nvPr/>
        </p:nvSpPr>
        <p:spPr>
          <a:xfrm>
            <a:off x="3884613" y="8685213"/>
            <a:ext cx="2968625" cy="454025"/>
          </a:xfrm>
          <a:prstGeom prst="rect">
            <a:avLst/>
          </a:prstGeom>
          <a:noFill/>
          <a:ln>
            <a:noFill/>
          </a:ln>
        </p:spPr>
        <p:txBody>
          <a:bodyPr spcFirstLastPara="1" wrap="square" lIns="90000" tIns="46800" rIns="90000" bIns="46800" anchor="b" anchorCtr="0">
            <a:noAutofit/>
          </a:bodyPr>
          <a:lstStyle/>
          <a:p>
            <a:pPr marL="0" marR="0" lvl="0" indent="0" algn="r" rtl="0">
              <a:spcBef>
                <a:spcPts val="0"/>
              </a:spcBef>
              <a:spcAft>
                <a:spcPts val="0"/>
              </a:spcAft>
              <a:buClr>
                <a:srgbClr val="000000"/>
              </a:buClr>
              <a:buSzPts val="1200"/>
              <a:buFont typeface="Times New Roman"/>
              <a:buNone/>
            </a:pPr>
            <a:fld id="{00000000-1234-1234-1234-123412341234}" type="slidenum">
              <a:rPr lang="es-ES" sz="1200" b="0" i="0" u="none" strike="noStrike" cap="none">
                <a:solidFill>
                  <a:srgbClr val="000000"/>
                </a:solidFill>
                <a:latin typeface="Calibri"/>
                <a:ea typeface="Calibri"/>
                <a:cs typeface="Calibri"/>
                <a:sym typeface="Calibri"/>
              </a:rPr>
              <a:t>10</a:t>
            </a:fld>
            <a:endParaRPr sz="1200" b="0" i="0" u="none" strike="noStrike" cap="none">
              <a:solidFill>
                <a:srgbClr val="000000"/>
              </a:solidFill>
              <a:latin typeface="Calibri"/>
              <a:ea typeface="Calibri"/>
              <a:cs typeface="Calibri"/>
              <a:sym typeface="Calibri"/>
            </a:endParaRPr>
          </a:p>
        </p:txBody>
      </p:sp>
      <p:sp>
        <p:nvSpPr>
          <p:cNvPr id="137" name="Google Shape;137;p8:notes"/>
          <p:cNvSpPr txBox="1"/>
          <p:nvPr/>
        </p:nvSpPr>
        <p:spPr>
          <a:xfrm>
            <a:off x="3884613" y="8685213"/>
            <a:ext cx="2971800" cy="457200"/>
          </a:xfrm>
          <a:prstGeom prst="rect">
            <a:avLst/>
          </a:prstGeom>
          <a:noFill/>
          <a:ln>
            <a:noFill/>
          </a:ln>
        </p:spPr>
        <p:txBody>
          <a:bodyPr spcFirstLastPara="1" wrap="square" lIns="90000" tIns="46800" rIns="90000" bIns="46800" anchor="b" anchorCtr="0">
            <a:noAutofit/>
          </a:bodyPr>
          <a:lstStyle/>
          <a:p>
            <a:pPr marL="0" marR="0" lvl="0" indent="0" algn="r" rtl="0">
              <a:spcBef>
                <a:spcPts val="0"/>
              </a:spcBef>
              <a:spcAft>
                <a:spcPts val="0"/>
              </a:spcAft>
              <a:buClr>
                <a:srgbClr val="000000"/>
              </a:buClr>
              <a:buSzPts val="1200"/>
              <a:buFont typeface="Times New Roman"/>
              <a:buNone/>
            </a:pPr>
            <a:fld id="{00000000-1234-1234-1234-123412341234}" type="slidenum">
              <a:rPr lang="es-ES" sz="1200" b="0" i="0" u="none" strike="noStrike" cap="none">
                <a:solidFill>
                  <a:srgbClr val="000000"/>
                </a:solidFill>
                <a:latin typeface="Calibri"/>
                <a:ea typeface="Calibri"/>
                <a:cs typeface="Calibri"/>
                <a:sym typeface="Calibri"/>
              </a:rPr>
              <a:t>10</a:t>
            </a:fld>
            <a:endParaRPr sz="1200" b="0" i="0" u="none" strike="noStrike" cap="none">
              <a:solidFill>
                <a:srgbClr val="000000"/>
              </a:solidFill>
              <a:latin typeface="Calibri"/>
              <a:ea typeface="Calibri"/>
              <a:cs typeface="Calibri"/>
              <a:sym typeface="Calibri"/>
            </a:endParaRPr>
          </a:p>
        </p:txBody>
      </p:sp>
      <p:sp>
        <p:nvSpPr>
          <p:cNvPr id="138" name="Google Shape;138;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139" name="Google Shape;139;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200"/>
              <a:buFont typeface="Calibri"/>
              <a:buNone/>
            </a:pPr>
            <a:endParaRPr>
              <a:latin typeface="Times New Roman"/>
              <a:ea typeface="Times New Roman"/>
              <a:cs typeface="Times New Roman"/>
              <a:sym typeface="Times New Roman"/>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rgbClr val="000000"/>
              </a:buClr>
              <a:buSzPts val="1200"/>
              <a:buFont typeface="Times New Roman"/>
              <a:buNone/>
            </a:pPr>
            <a:fld id="{00000000-1234-1234-1234-123412341234}" type="slidenum">
              <a:rPr lang="es-ES" sz="1200" b="0" i="0" u="none" strike="noStrike" cap="none">
                <a:solidFill>
                  <a:srgbClr val="000000"/>
                </a:solidFill>
                <a:latin typeface="Calibri"/>
                <a:ea typeface="Calibri"/>
                <a:cs typeface="Calibri"/>
                <a:sym typeface="Calibri"/>
              </a:rPr>
              <a:t>11</a:t>
            </a:fld>
            <a:endParaRPr sz="1200" b="0" i="0" u="none" strike="noStrike" cap="none">
              <a:solidFill>
                <a:srgbClr val="000000"/>
              </a:solidFill>
              <a:latin typeface="Calibri"/>
              <a:ea typeface="Calibri"/>
              <a:cs typeface="Calibri"/>
              <a:sym typeface="Calibri"/>
            </a:endParaRPr>
          </a:p>
        </p:txBody>
      </p:sp>
      <p:sp>
        <p:nvSpPr>
          <p:cNvPr id="149" name="Google Shape;149;p9:notes"/>
          <p:cNvSpPr txBox="1"/>
          <p:nvPr/>
        </p:nvSpPr>
        <p:spPr>
          <a:xfrm>
            <a:off x="3884613" y="8685213"/>
            <a:ext cx="2968625" cy="454025"/>
          </a:xfrm>
          <a:prstGeom prst="rect">
            <a:avLst/>
          </a:prstGeom>
          <a:noFill/>
          <a:ln>
            <a:noFill/>
          </a:ln>
        </p:spPr>
        <p:txBody>
          <a:bodyPr spcFirstLastPara="1" wrap="square" lIns="90000" tIns="46800" rIns="90000" bIns="46800" anchor="b" anchorCtr="0">
            <a:noAutofit/>
          </a:bodyPr>
          <a:lstStyle/>
          <a:p>
            <a:pPr marL="0" marR="0" lvl="0" indent="0" algn="r" rtl="0">
              <a:spcBef>
                <a:spcPts val="0"/>
              </a:spcBef>
              <a:spcAft>
                <a:spcPts val="0"/>
              </a:spcAft>
              <a:buClr>
                <a:srgbClr val="000000"/>
              </a:buClr>
              <a:buSzPts val="1200"/>
              <a:buFont typeface="Times New Roman"/>
              <a:buNone/>
            </a:pPr>
            <a:fld id="{00000000-1234-1234-1234-123412341234}" type="slidenum">
              <a:rPr lang="es-ES" sz="1200" b="0" u="none">
                <a:solidFill>
                  <a:srgbClr val="000000"/>
                </a:solidFill>
                <a:latin typeface="Calibri"/>
                <a:ea typeface="Calibri"/>
                <a:cs typeface="Calibri"/>
                <a:sym typeface="Calibri"/>
              </a:rPr>
              <a:t>11</a:t>
            </a:fld>
            <a:endParaRPr sz="1200" b="0" u="none">
              <a:solidFill>
                <a:srgbClr val="000000"/>
              </a:solidFill>
              <a:latin typeface="Calibri"/>
              <a:ea typeface="Calibri"/>
              <a:cs typeface="Calibri"/>
              <a:sym typeface="Calibri"/>
            </a:endParaRPr>
          </a:p>
        </p:txBody>
      </p:sp>
      <p:sp>
        <p:nvSpPr>
          <p:cNvPr id="150" name="Google Shape;150;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151" name="Google Shape;151;p9:notes"/>
          <p:cNvSpPr txBox="1">
            <a:spLocks noGrp="1"/>
          </p:cNvSpPr>
          <p:nvPr>
            <p:ph type="body" idx="1"/>
          </p:nvPr>
        </p:nvSpPr>
        <p:spPr>
          <a:xfrm>
            <a:off x="685800" y="4343400"/>
            <a:ext cx="5483225" cy="41116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latin typeface="Times New Roman"/>
              <a:ea typeface="Times New Roman"/>
              <a:cs typeface="Times New Roman"/>
              <a:sym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5"/>
        <p:cNvGrpSpPr/>
        <p:nvPr/>
      </p:nvGrpSpPr>
      <p:grpSpPr>
        <a:xfrm>
          <a:off x="0" y="0"/>
          <a:ext cx="0" cy="0"/>
          <a:chOff x="0" y="0"/>
          <a:chExt cx="0" cy="0"/>
        </a:xfrm>
      </p:grpSpPr>
      <p:sp>
        <p:nvSpPr>
          <p:cNvPr id="16" name="Google Shape;16;p2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72"/>
        <p:cNvGrpSpPr/>
        <p:nvPr/>
      </p:nvGrpSpPr>
      <p:grpSpPr>
        <a:xfrm>
          <a:off x="0" y="0"/>
          <a:ext cx="0" cy="0"/>
          <a:chOff x="0" y="0"/>
          <a:chExt cx="0" cy="0"/>
        </a:xfrm>
      </p:grpSpPr>
      <p:sp>
        <p:nvSpPr>
          <p:cNvPr id="73" name="Google Shape;73;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8"/>
        <p:cNvGrpSpPr/>
        <p:nvPr/>
      </p:nvGrpSpPr>
      <p:grpSpPr>
        <a:xfrm>
          <a:off x="0" y="0"/>
          <a:ext cx="0" cy="0"/>
          <a:chOff x="0" y="0"/>
          <a:chExt cx="0" cy="0"/>
        </a:xfrm>
      </p:grpSpPr>
      <p:sp>
        <p:nvSpPr>
          <p:cNvPr id="79" name="Google Shape;79;p3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21"/>
        <p:cNvGrpSpPr/>
        <p:nvPr/>
      </p:nvGrpSpPr>
      <p:grpSpPr>
        <a:xfrm>
          <a:off x="0" y="0"/>
          <a:ext cx="0" cy="0"/>
          <a:chOff x="0" y="0"/>
          <a:chExt cx="0" cy="0"/>
        </a:xfrm>
      </p:grpSpPr>
      <p:sp>
        <p:nvSpPr>
          <p:cNvPr id="22" name="Google Shape;22;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27"/>
        <p:cNvGrpSpPr/>
        <p:nvPr/>
      </p:nvGrpSpPr>
      <p:grpSpPr>
        <a:xfrm>
          <a:off x="0" y="0"/>
          <a:ext cx="0" cy="0"/>
          <a:chOff x="0" y="0"/>
          <a:chExt cx="0" cy="0"/>
        </a:xfrm>
      </p:grpSpPr>
      <p:sp>
        <p:nvSpPr>
          <p:cNvPr id="28" name="Google Shape;28;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31"/>
        <p:cNvGrpSpPr/>
        <p:nvPr/>
      </p:nvGrpSpPr>
      <p:grpSpPr>
        <a:xfrm>
          <a:off x="0" y="0"/>
          <a:ext cx="0" cy="0"/>
          <a:chOff x="0" y="0"/>
          <a:chExt cx="0" cy="0"/>
        </a:xfrm>
      </p:grpSpPr>
      <p:sp>
        <p:nvSpPr>
          <p:cNvPr id="32" name="Google Shape;32;p2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2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37"/>
        <p:cNvGrpSpPr/>
        <p:nvPr/>
      </p:nvGrpSpPr>
      <p:grpSpPr>
        <a:xfrm>
          <a:off x="0" y="0"/>
          <a:ext cx="0" cy="0"/>
          <a:chOff x="0" y="0"/>
          <a:chExt cx="0" cy="0"/>
        </a:xfrm>
      </p:grpSpPr>
      <p:sp>
        <p:nvSpPr>
          <p:cNvPr id="38" name="Google Shape;38;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3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3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44"/>
        <p:cNvGrpSpPr/>
        <p:nvPr/>
      </p:nvGrpSpPr>
      <p:grpSpPr>
        <a:xfrm>
          <a:off x="0" y="0"/>
          <a:ext cx="0" cy="0"/>
          <a:chOff x="0" y="0"/>
          <a:chExt cx="0" cy="0"/>
        </a:xfrm>
      </p:grpSpPr>
      <p:sp>
        <p:nvSpPr>
          <p:cNvPr id="45" name="Google Shape;45;p3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3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3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3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3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53"/>
        <p:cNvGrpSpPr/>
        <p:nvPr/>
      </p:nvGrpSpPr>
      <p:grpSpPr>
        <a:xfrm>
          <a:off x="0" y="0"/>
          <a:ext cx="0" cy="0"/>
          <a:chOff x="0" y="0"/>
          <a:chExt cx="0" cy="0"/>
        </a:xfrm>
      </p:grpSpPr>
      <p:sp>
        <p:nvSpPr>
          <p:cNvPr id="54" name="Google Shape;54;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8"/>
        <p:cNvGrpSpPr/>
        <p:nvPr/>
      </p:nvGrpSpPr>
      <p:grpSpPr>
        <a:xfrm>
          <a:off x="0" y="0"/>
          <a:ext cx="0" cy="0"/>
          <a:chOff x="0" y="0"/>
          <a:chExt cx="0" cy="0"/>
        </a:xfrm>
      </p:grpSpPr>
      <p:sp>
        <p:nvSpPr>
          <p:cNvPr id="59" name="Google Shape;59;p3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3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5"/>
        <p:cNvGrpSpPr/>
        <p:nvPr/>
      </p:nvGrpSpPr>
      <p:grpSpPr>
        <a:xfrm>
          <a:off x="0" y="0"/>
          <a:ext cx="0" cy="0"/>
          <a:chOff x="0" y="0"/>
          <a:chExt cx="0" cy="0"/>
        </a:xfrm>
      </p:grpSpPr>
      <p:sp>
        <p:nvSpPr>
          <p:cNvPr id="66" name="Google Shape;66;p3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4"/>
          <p:cNvSpPr>
            <a:spLocks noGrp="1"/>
          </p:cNvSpPr>
          <p:nvPr>
            <p:ph type="pic" idx="2"/>
          </p:nvPr>
        </p:nvSpPr>
        <p:spPr>
          <a:xfrm>
            <a:off x="5183188" y="987425"/>
            <a:ext cx="6172200" cy="4873625"/>
          </a:xfrm>
          <a:prstGeom prst="rect">
            <a:avLst/>
          </a:prstGeom>
          <a:noFill/>
          <a:ln>
            <a:noFill/>
          </a:ln>
        </p:spPr>
      </p:sp>
      <p:sp>
        <p:nvSpPr>
          <p:cNvPr id="68" name="Google Shape;68;p3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2.jpeg"/><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notesSlide" Target="../notesSlides/notesSlide10.xml"/><Relationship Id="rId7" Type="http://schemas.openxmlformats.org/officeDocument/2006/relationships/image" Target="../media/image15.png"/><Relationship Id="rId2" Type="http://schemas.openxmlformats.org/officeDocument/2006/relationships/slideLayout" Target="../slideLayouts/slideLayout3.xml"/><Relationship Id="rId1" Type="http://schemas.openxmlformats.org/officeDocument/2006/relationships/vmlDrawing" Target="../drawings/vmlDrawing2.vml"/><Relationship Id="rId6" Type="http://schemas.openxmlformats.org/officeDocument/2006/relationships/image" Target="../media/image13.png"/><Relationship Id="rId5" Type="http://schemas.openxmlformats.org/officeDocument/2006/relationships/oleObject" Target="../embeddings/oleObject2.bin"/><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35.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4" name="Imagen 3">
            <a:extLst>
              <a:ext uri="{FF2B5EF4-FFF2-40B4-BE49-F238E27FC236}">
                <a16:creationId xmlns:a16="http://schemas.microsoft.com/office/drawing/2014/main" id="{EADB1950-411C-74F6-F5F8-9674FCFAD3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000" y="0"/>
            <a:ext cx="6858000" cy="6858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graphicFrame>
        <p:nvGraphicFramePr>
          <p:cNvPr id="141" name="Google Shape;141;p8"/>
          <p:cNvGraphicFramePr/>
          <p:nvPr/>
        </p:nvGraphicFramePr>
        <p:xfrm>
          <a:off x="1703389" y="282576"/>
          <a:ext cx="8797925" cy="6289675"/>
        </p:xfrm>
        <a:graphic>
          <a:graphicData uri="http://schemas.openxmlformats.org/presentationml/2006/ole">
            <mc:AlternateContent xmlns:mc="http://schemas.openxmlformats.org/markup-compatibility/2006">
              <mc:Choice xmlns:v="urn:schemas-microsoft-com:vml" Requires="v">
                <p:oleObj spid="_x0000_s1028" r:id="rId4" imgW="8797925" imgH="6289675" progId="">
                  <p:embed/>
                </p:oleObj>
              </mc:Choice>
              <mc:Fallback>
                <p:oleObj r:id="rId4" imgW="8797925" imgH="6289675" progId="">
                  <p:embed/>
                  <p:pic>
                    <p:nvPicPr>
                      <p:cNvPr id="141" name="Google Shape;141;p8"/>
                      <p:cNvPicPr preferRelativeResize="0"/>
                      <p:nvPr/>
                    </p:nvPicPr>
                    <p:blipFill rotWithShape="1">
                      <a:blip r:embed="rId5">
                        <a:alphaModFix/>
                      </a:blip>
                      <a:srcRect/>
                      <a:stretch/>
                    </p:blipFill>
                    <p:spPr>
                      <a:xfrm>
                        <a:off x="1703389" y="282576"/>
                        <a:ext cx="8797925" cy="6289675"/>
                      </a:xfrm>
                      <a:prstGeom prst="rect">
                        <a:avLst/>
                      </a:prstGeom>
                      <a:noFill/>
                      <a:ln>
                        <a:noFill/>
                      </a:ln>
                    </p:spPr>
                  </p:pic>
                </p:oleObj>
              </mc:Fallback>
            </mc:AlternateContent>
          </a:graphicData>
        </a:graphic>
      </p:graphicFrame>
      <p:sp>
        <p:nvSpPr>
          <p:cNvPr id="142" name="Google Shape;142;p8"/>
          <p:cNvSpPr/>
          <p:nvPr/>
        </p:nvSpPr>
        <p:spPr>
          <a:xfrm>
            <a:off x="8867776" y="1341438"/>
            <a:ext cx="1800225" cy="647700"/>
          </a:xfrm>
          <a:prstGeom prst="ellipse">
            <a:avLst/>
          </a:prstGeom>
          <a:noFill/>
          <a:ln w="381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Times New Roman"/>
              <a:buNone/>
            </a:pPr>
            <a:endParaRPr sz="1800" b="0" i="0" u="none" strike="noStrike" cap="none">
              <a:solidFill>
                <a:schemeClr val="dk1"/>
              </a:solidFill>
              <a:latin typeface="Calibri"/>
              <a:ea typeface="Calibri"/>
              <a:cs typeface="Calibri"/>
              <a:sym typeface="Calibri"/>
            </a:endParaRPr>
          </a:p>
        </p:txBody>
      </p:sp>
      <p:sp>
        <p:nvSpPr>
          <p:cNvPr id="143" name="Google Shape;143;p8"/>
          <p:cNvSpPr/>
          <p:nvPr/>
        </p:nvSpPr>
        <p:spPr>
          <a:xfrm>
            <a:off x="8867776" y="2492375"/>
            <a:ext cx="1800225" cy="647700"/>
          </a:xfrm>
          <a:prstGeom prst="ellipse">
            <a:avLst/>
          </a:prstGeom>
          <a:noFill/>
          <a:ln w="381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Times New Roman"/>
              <a:buNone/>
            </a:pPr>
            <a:endParaRPr sz="1800" b="0" i="0" u="none" strike="noStrike" cap="none">
              <a:solidFill>
                <a:schemeClr val="dk1"/>
              </a:solidFill>
              <a:latin typeface="Calibri"/>
              <a:ea typeface="Calibri"/>
              <a:cs typeface="Calibri"/>
              <a:sym typeface="Calibri"/>
            </a:endParaRPr>
          </a:p>
        </p:txBody>
      </p:sp>
      <p:sp>
        <p:nvSpPr>
          <p:cNvPr id="144" name="Google Shape;144;p8"/>
          <p:cNvSpPr/>
          <p:nvPr/>
        </p:nvSpPr>
        <p:spPr>
          <a:xfrm>
            <a:off x="8867776" y="3357563"/>
            <a:ext cx="1800225" cy="647700"/>
          </a:xfrm>
          <a:prstGeom prst="ellipse">
            <a:avLst/>
          </a:prstGeom>
          <a:noFill/>
          <a:ln w="381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Times New Roman"/>
              <a:buNone/>
            </a:pPr>
            <a:endParaRPr sz="1800" b="0" i="0" u="none" strike="noStrike" cap="none">
              <a:solidFill>
                <a:schemeClr val="dk1"/>
              </a:solidFill>
              <a:latin typeface="Calibri"/>
              <a:ea typeface="Calibri"/>
              <a:cs typeface="Calibri"/>
              <a:sym typeface="Calibri"/>
            </a:endParaRPr>
          </a:p>
        </p:txBody>
      </p:sp>
      <p:sp>
        <p:nvSpPr>
          <p:cNvPr id="145" name="Google Shape;145;p8"/>
          <p:cNvSpPr/>
          <p:nvPr/>
        </p:nvSpPr>
        <p:spPr>
          <a:xfrm>
            <a:off x="8867776" y="4797425"/>
            <a:ext cx="1800225" cy="647700"/>
          </a:xfrm>
          <a:prstGeom prst="ellipse">
            <a:avLst/>
          </a:prstGeom>
          <a:noFill/>
          <a:ln w="381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Times New Roman"/>
              <a:buNone/>
            </a:pPr>
            <a:endParaRPr sz="1800" b="0" i="0" u="none" strike="noStrike" cap="none">
              <a:solidFill>
                <a:schemeClr val="dk1"/>
              </a:solidFill>
              <a:latin typeface="Calibri"/>
              <a:ea typeface="Calibri"/>
              <a:cs typeface="Calibri"/>
              <a:sym typeface="Calibri"/>
            </a:endParaRPr>
          </a:p>
        </p:txBody>
      </p:sp>
      <p:pic>
        <p:nvPicPr>
          <p:cNvPr id="146" name="Google Shape;146;p8"/>
          <p:cNvPicPr preferRelativeResize="0"/>
          <p:nvPr/>
        </p:nvPicPr>
        <p:blipFill rotWithShape="1">
          <a:blip r:embed="rId6" cstate="screen">
            <a:alphaModFix/>
            <a:extLst>
              <a:ext uri="{28A0092B-C50C-407E-A947-70E740481C1C}">
                <a14:useLocalDpi xmlns:a14="http://schemas.microsoft.com/office/drawing/2010/main" val="0"/>
              </a:ext>
            </a:extLst>
          </a:blip>
          <a:srcRect/>
          <a:stretch/>
        </p:blipFill>
        <p:spPr>
          <a:xfrm>
            <a:off x="131506" y="5716855"/>
            <a:ext cx="1037690" cy="103769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pic>
        <p:nvPicPr>
          <p:cNvPr id="153" name="Google Shape;153;p9"/>
          <p:cNvPicPr preferRelativeResize="0"/>
          <p:nvPr/>
        </p:nvPicPr>
        <p:blipFill rotWithShape="1">
          <a:blip r:embed="rId3">
            <a:alphaModFix/>
            <a:extLst>
              <a:ext uri="{28A0092B-C50C-407E-A947-70E740481C1C}">
                <a14:useLocalDpi xmlns:a14="http://schemas.microsoft.com/office/drawing/2010/main" val="0"/>
              </a:ext>
            </a:extLst>
          </a:blip>
          <a:srcRect/>
          <a:stretch/>
        </p:blipFill>
        <p:spPr>
          <a:xfrm>
            <a:off x="838200" y="1752711"/>
            <a:ext cx="2698750" cy="3024187"/>
          </a:xfrm>
          <a:prstGeom prst="rect">
            <a:avLst/>
          </a:prstGeom>
          <a:noFill/>
          <a:ln>
            <a:noFill/>
          </a:ln>
        </p:spPr>
      </p:pic>
      <p:pic>
        <p:nvPicPr>
          <p:cNvPr id="154" name="Google Shape;154;p9"/>
          <p:cNvPicPr preferRelativeResize="0"/>
          <p:nvPr/>
        </p:nvPicPr>
        <p:blipFill rotWithShape="1">
          <a:blip r:embed="rId4" cstate="screen">
            <a:alphaModFix/>
            <a:extLst>
              <a:ext uri="{28A0092B-C50C-407E-A947-70E740481C1C}">
                <a14:useLocalDpi xmlns:a14="http://schemas.microsoft.com/office/drawing/2010/main" val="0"/>
              </a:ext>
            </a:extLst>
          </a:blip>
          <a:srcRect/>
          <a:stretch/>
        </p:blipFill>
        <p:spPr>
          <a:xfrm>
            <a:off x="4851031" y="1644760"/>
            <a:ext cx="4275138" cy="3240088"/>
          </a:xfrm>
          <a:prstGeom prst="rect">
            <a:avLst/>
          </a:prstGeom>
          <a:noFill/>
          <a:ln>
            <a:noFill/>
          </a:ln>
        </p:spPr>
      </p:pic>
      <p:sp>
        <p:nvSpPr>
          <p:cNvPr id="155" name="Google Shape;155;p9"/>
          <p:cNvSpPr txBox="1"/>
          <p:nvPr/>
        </p:nvSpPr>
        <p:spPr>
          <a:xfrm>
            <a:off x="1304925" y="4838921"/>
            <a:ext cx="2232025" cy="5238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800" b="0" i="0" u="none" strike="noStrike" cap="none">
                <a:solidFill>
                  <a:schemeClr val="dk1"/>
                </a:solidFill>
                <a:latin typeface="Calibri"/>
                <a:ea typeface="Calibri"/>
                <a:cs typeface="Calibri"/>
                <a:sym typeface="Calibri"/>
              </a:rPr>
              <a:t>Impétigo</a:t>
            </a:r>
            <a:endParaRPr/>
          </a:p>
        </p:txBody>
      </p:sp>
      <p:sp>
        <p:nvSpPr>
          <p:cNvPr id="156" name="Google Shape;156;p9"/>
          <p:cNvSpPr txBox="1"/>
          <p:nvPr/>
        </p:nvSpPr>
        <p:spPr>
          <a:xfrm>
            <a:off x="6208566" y="4884848"/>
            <a:ext cx="2232025" cy="5238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800">
                <a:solidFill>
                  <a:schemeClr val="dk1"/>
                </a:solidFill>
                <a:latin typeface="Calibri"/>
                <a:ea typeface="Calibri"/>
                <a:cs typeface="Calibri"/>
                <a:sym typeface="Calibri"/>
              </a:rPr>
              <a:t>Ectima</a:t>
            </a:r>
            <a:endParaRPr/>
          </a:p>
        </p:txBody>
      </p:sp>
      <p:sp>
        <p:nvSpPr>
          <p:cNvPr id="157" name="Google Shape;157;p9"/>
          <p:cNvSpPr txBox="1"/>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s-ES" sz="4400" b="0" u="none">
                <a:solidFill>
                  <a:schemeClr val="dk1"/>
                </a:solidFill>
                <a:latin typeface="Calibri"/>
                <a:ea typeface="Calibri"/>
                <a:cs typeface="Calibri"/>
                <a:sym typeface="Calibri"/>
              </a:rPr>
              <a:t>Infecciones superficiales</a:t>
            </a:r>
            <a:endParaRPr/>
          </a:p>
        </p:txBody>
      </p:sp>
      <p:sp>
        <p:nvSpPr>
          <p:cNvPr id="158" name="Google Shape;158;p9"/>
          <p:cNvSpPr txBox="1"/>
          <p:nvPr/>
        </p:nvSpPr>
        <p:spPr>
          <a:xfrm>
            <a:off x="3536950" y="5518152"/>
            <a:ext cx="6093724"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a:solidFill>
                  <a:schemeClr val="dk1"/>
                </a:solidFill>
                <a:latin typeface="Calibri"/>
                <a:ea typeface="Calibri"/>
                <a:cs typeface="Calibri"/>
                <a:sym typeface="Calibri"/>
              </a:rPr>
              <a:t>cloxacilina 500mg/4-6 horas </a:t>
            </a:r>
            <a:endParaRPr/>
          </a:p>
          <a:p>
            <a:pPr marL="0" marR="0" lvl="0" indent="0" algn="l" rtl="0">
              <a:spcBef>
                <a:spcPts val="0"/>
              </a:spcBef>
              <a:spcAft>
                <a:spcPts val="0"/>
              </a:spcAft>
              <a:buNone/>
            </a:pPr>
            <a:r>
              <a:rPr lang="es-ES" sz="1800">
                <a:solidFill>
                  <a:schemeClr val="dk1"/>
                </a:solidFill>
                <a:latin typeface="Calibri"/>
                <a:ea typeface="Calibri"/>
                <a:cs typeface="Calibri"/>
                <a:sym typeface="Calibri"/>
              </a:rPr>
              <a:t>cefalexina 250-500mg/6h</a:t>
            </a:r>
            <a:endParaRPr sz="1800">
              <a:solidFill>
                <a:schemeClr val="dk1"/>
              </a:solidFill>
              <a:latin typeface="Calibri"/>
              <a:ea typeface="Calibri"/>
              <a:cs typeface="Calibri"/>
              <a:sym typeface="Calibri"/>
            </a:endParaRPr>
          </a:p>
        </p:txBody>
      </p:sp>
      <p:pic>
        <p:nvPicPr>
          <p:cNvPr id="159" name="Google Shape;159;p9" descr="Hombre negando con el dedo | Foto Gratis"/>
          <p:cNvPicPr preferRelativeResize="0"/>
          <p:nvPr/>
        </p:nvPicPr>
        <p:blipFill rotWithShape="1">
          <a:blip r:embed="rId5" cstate="screen">
            <a:alphaModFix/>
            <a:extLst>
              <a:ext uri="{28A0092B-C50C-407E-A947-70E740481C1C}">
                <a14:useLocalDpi xmlns:a14="http://schemas.microsoft.com/office/drawing/2010/main" val="0"/>
              </a:ext>
            </a:extLst>
          </a:blip>
          <a:srcRect/>
          <a:stretch/>
        </p:blipFill>
        <p:spPr>
          <a:xfrm flipH="1">
            <a:off x="9148108" y="2922864"/>
            <a:ext cx="2961716" cy="370806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pic>
        <p:nvPicPr>
          <p:cNvPr id="3" name="Imagen 2" descr="Imagen que contiene interior, tabla, comida, taza&#10;&#10;Descripción generada automáticamente">
            <a:extLst>
              <a:ext uri="{FF2B5EF4-FFF2-40B4-BE49-F238E27FC236}">
                <a16:creationId xmlns:a16="http://schemas.microsoft.com/office/drawing/2014/main" id="{BD7A61E9-B2BD-5E9D-7943-B930F491A656}"/>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994733" y="1707318"/>
            <a:ext cx="3898558" cy="2923918"/>
          </a:xfrm>
          <a:prstGeom prst="rect">
            <a:avLst/>
          </a:prstGeom>
        </p:spPr>
      </p:pic>
      <p:graphicFrame>
        <p:nvGraphicFramePr>
          <p:cNvPr id="168" name="Google Shape;168;p10"/>
          <p:cNvGraphicFramePr/>
          <p:nvPr/>
        </p:nvGraphicFramePr>
        <p:xfrm>
          <a:off x="5558234" y="1762494"/>
          <a:ext cx="3024188" cy="2955925"/>
        </p:xfrm>
        <a:graphic>
          <a:graphicData uri="http://schemas.openxmlformats.org/presentationml/2006/ole">
            <mc:AlternateContent xmlns:mc="http://schemas.openxmlformats.org/markup-compatibility/2006">
              <mc:Choice xmlns:v="urn:schemas-microsoft-com:vml" Requires="v">
                <p:oleObj spid="_x0000_s2052" r:id="rId5" imgW="3024188" imgH="2955925" progId="Paint.Picture">
                  <p:embed/>
                </p:oleObj>
              </mc:Choice>
              <mc:Fallback>
                <p:oleObj r:id="rId5" imgW="3024188" imgH="2955925" progId="Paint.Picture">
                  <p:embed/>
                  <p:pic>
                    <p:nvPicPr>
                      <p:cNvPr id="168" name="Google Shape;168;p10"/>
                      <p:cNvPicPr preferRelativeResize="0"/>
                      <p:nvPr/>
                    </p:nvPicPr>
                    <p:blipFill rotWithShape="1">
                      <a:blip r:embed="rId6">
                        <a:alphaModFix/>
                      </a:blip>
                      <a:srcRect/>
                      <a:stretch/>
                    </p:blipFill>
                    <p:spPr>
                      <a:xfrm>
                        <a:off x="5558234" y="1762494"/>
                        <a:ext cx="3024188" cy="2955925"/>
                      </a:xfrm>
                      <a:prstGeom prst="rect">
                        <a:avLst/>
                      </a:prstGeom>
                      <a:noFill/>
                      <a:ln w="9525" cap="flat" cmpd="sng">
                        <a:solidFill>
                          <a:schemeClr val="accent1"/>
                        </a:solidFill>
                        <a:prstDash val="solid"/>
                        <a:round/>
                        <a:headEnd type="none" w="sm" len="sm"/>
                        <a:tailEnd type="none" w="sm" len="sm"/>
                      </a:ln>
                    </p:spPr>
                  </p:pic>
                </p:oleObj>
              </mc:Fallback>
            </mc:AlternateContent>
          </a:graphicData>
        </a:graphic>
      </p:graphicFrame>
      <p:sp>
        <p:nvSpPr>
          <p:cNvPr id="169" name="Google Shape;169;p10"/>
          <p:cNvSpPr txBox="1"/>
          <p:nvPr/>
        </p:nvSpPr>
        <p:spPr>
          <a:xfrm>
            <a:off x="1662823" y="4676204"/>
            <a:ext cx="1871662" cy="46196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400">
                <a:solidFill>
                  <a:schemeClr val="dk1"/>
                </a:solidFill>
                <a:latin typeface="Calibri"/>
                <a:ea typeface="Calibri"/>
                <a:cs typeface="Calibri"/>
                <a:sym typeface="Calibri"/>
              </a:rPr>
              <a:t>Absceso</a:t>
            </a:r>
            <a:endParaRPr/>
          </a:p>
        </p:txBody>
      </p:sp>
      <p:sp>
        <p:nvSpPr>
          <p:cNvPr id="170" name="Google Shape;170;p10"/>
          <p:cNvSpPr txBox="1"/>
          <p:nvPr/>
        </p:nvSpPr>
        <p:spPr>
          <a:xfrm>
            <a:off x="5782442" y="4821163"/>
            <a:ext cx="2386013" cy="46196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400">
                <a:solidFill>
                  <a:schemeClr val="dk1"/>
                </a:solidFill>
                <a:latin typeface="Calibri"/>
                <a:ea typeface="Calibri"/>
                <a:cs typeface="Calibri"/>
                <a:sym typeface="Calibri"/>
              </a:rPr>
              <a:t>Carbunco</a:t>
            </a:r>
            <a:endParaRPr/>
          </a:p>
        </p:txBody>
      </p:sp>
      <p:sp>
        <p:nvSpPr>
          <p:cNvPr id="171" name="Google Shape;171;p10"/>
          <p:cNvSpPr txBox="1"/>
          <p:nvPr/>
        </p:nvSpPr>
        <p:spPr>
          <a:xfrm>
            <a:off x="838200" y="343092"/>
            <a:ext cx="10515600" cy="132556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s-ES" sz="4400">
                <a:solidFill>
                  <a:schemeClr val="dk1"/>
                </a:solidFill>
                <a:latin typeface="Calibri"/>
                <a:ea typeface="Calibri"/>
                <a:cs typeface="Calibri"/>
                <a:sym typeface="Calibri"/>
              </a:rPr>
              <a:t>Infecciones purulentas</a:t>
            </a:r>
            <a:endParaRPr/>
          </a:p>
        </p:txBody>
      </p:sp>
      <p:sp>
        <p:nvSpPr>
          <p:cNvPr id="172" name="Google Shape;172;p10" descr="Cirugía - Iconos gratis de médico"/>
          <p:cNvSpPr/>
          <p:nvPr/>
        </p:nvSpPr>
        <p:spPr>
          <a:xfrm>
            <a:off x="3636335" y="3276599"/>
            <a:ext cx="2612065" cy="26120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73" name="Google Shape;173;p10"/>
          <p:cNvPicPr preferRelativeResize="0"/>
          <p:nvPr/>
        </p:nvPicPr>
        <p:blipFill rotWithShape="1">
          <a:blip r:embed="rId7" cstate="screen">
            <a:alphaModFix/>
            <a:extLst>
              <a:ext uri="{28A0092B-C50C-407E-A947-70E740481C1C}">
                <a14:useLocalDpi xmlns:a14="http://schemas.microsoft.com/office/drawing/2010/main" val="0"/>
              </a:ext>
            </a:extLst>
          </a:blip>
          <a:srcRect/>
          <a:stretch/>
        </p:blipFill>
        <p:spPr>
          <a:xfrm>
            <a:off x="457900" y="1027906"/>
            <a:ext cx="3395663" cy="3395663"/>
          </a:xfrm>
          <a:prstGeom prst="rect">
            <a:avLst/>
          </a:prstGeom>
          <a:noFill/>
          <a:ln>
            <a:noFill/>
          </a:ln>
        </p:spPr>
      </p:pic>
      <p:sp>
        <p:nvSpPr>
          <p:cNvPr id="174" name="Google Shape;174;p10"/>
          <p:cNvSpPr txBox="1"/>
          <p:nvPr/>
        </p:nvSpPr>
        <p:spPr>
          <a:xfrm>
            <a:off x="4423144" y="5490792"/>
            <a:ext cx="5294369"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000">
                <a:solidFill>
                  <a:schemeClr val="dk1"/>
                </a:solidFill>
                <a:latin typeface="Calibri"/>
                <a:ea typeface="Calibri"/>
                <a:cs typeface="Calibri"/>
                <a:sym typeface="Calibri"/>
              </a:rPr>
              <a:t>Estafilococos</a:t>
            </a:r>
            <a:endParaRPr/>
          </a:p>
        </p:txBody>
      </p:sp>
      <p:pic>
        <p:nvPicPr>
          <p:cNvPr id="175" name="Google Shape;175;p10" descr="Hombre negando con el dedo | Foto Gratis"/>
          <p:cNvPicPr preferRelativeResize="0"/>
          <p:nvPr/>
        </p:nvPicPr>
        <p:blipFill rotWithShape="1">
          <a:blip r:embed="rId8" cstate="screen">
            <a:alphaModFix/>
            <a:extLst>
              <a:ext uri="{28A0092B-C50C-407E-A947-70E740481C1C}">
                <a14:useLocalDpi xmlns:a14="http://schemas.microsoft.com/office/drawing/2010/main" val="0"/>
              </a:ext>
            </a:extLst>
          </a:blip>
          <a:srcRect/>
          <a:stretch/>
        </p:blipFill>
        <p:spPr>
          <a:xfrm flipH="1">
            <a:off x="9148108" y="2922864"/>
            <a:ext cx="2961716" cy="370806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11"/>
          <p:cNvSpPr txBox="1"/>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s-ES" sz="4400" dirty="0">
                <a:solidFill>
                  <a:schemeClr val="dk1"/>
                </a:solidFill>
                <a:latin typeface="Calibri"/>
                <a:ea typeface="Calibri"/>
                <a:cs typeface="Calibri"/>
                <a:sym typeface="Calibri"/>
              </a:rPr>
              <a:t>Infecciones tejido celular subcutáneo</a:t>
            </a:r>
            <a:endParaRPr dirty="0"/>
          </a:p>
        </p:txBody>
      </p:sp>
      <p:sp>
        <p:nvSpPr>
          <p:cNvPr id="183" name="Google Shape;183;p11"/>
          <p:cNvSpPr txBox="1"/>
          <p:nvPr/>
        </p:nvSpPr>
        <p:spPr>
          <a:xfrm>
            <a:off x="3650605" y="924530"/>
            <a:ext cx="4540102"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4000">
                <a:solidFill>
                  <a:schemeClr val="dk1"/>
                </a:solidFill>
                <a:latin typeface="Calibri"/>
                <a:ea typeface="Calibri"/>
                <a:cs typeface="Calibri"/>
                <a:sym typeface="Calibri"/>
              </a:rPr>
              <a:t>Estreptococos</a:t>
            </a:r>
            <a:endParaRPr/>
          </a:p>
        </p:txBody>
      </p:sp>
      <p:pic>
        <p:nvPicPr>
          <p:cNvPr id="185" name="Google Shape;185;p11"/>
          <p:cNvPicPr preferRelativeResize="0"/>
          <p:nvPr/>
        </p:nvPicPr>
        <p:blipFill rotWithShape="1">
          <a:blip r:embed="rId3">
            <a:alphaModFix/>
            <a:extLst>
              <a:ext uri="{28A0092B-C50C-407E-A947-70E740481C1C}">
                <a14:useLocalDpi xmlns:a14="http://schemas.microsoft.com/office/drawing/2010/main" val="0"/>
              </a:ext>
            </a:extLst>
          </a:blip>
          <a:srcRect/>
          <a:stretch/>
        </p:blipFill>
        <p:spPr>
          <a:xfrm>
            <a:off x="5918263" y="1567098"/>
            <a:ext cx="5415907" cy="1985441"/>
          </a:xfrm>
          <a:prstGeom prst="rect">
            <a:avLst/>
          </a:prstGeom>
          <a:noFill/>
          <a:ln>
            <a:noFill/>
          </a:ln>
          <a:effectLst>
            <a:outerShdw blurRad="50800" dist="38100" dir="2700000" algn="tl" rotWithShape="0">
              <a:srgbClr val="000000">
                <a:alpha val="40000"/>
              </a:srgbClr>
            </a:outerShdw>
          </a:effectLst>
        </p:spPr>
      </p:pic>
      <p:sp>
        <p:nvSpPr>
          <p:cNvPr id="186" name="Google Shape;186;p11"/>
          <p:cNvSpPr/>
          <p:nvPr/>
        </p:nvSpPr>
        <p:spPr>
          <a:xfrm rot="-1055069">
            <a:off x="8332129" y="2584624"/>
            <a:ext cx="1216178"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5400" b="0" cap="none">
                <a:solidFill>
                  <a:srgbClr val="C00000"/>
                </a:solidFill>
                <a:latin typeface="Calibri"/>
                <a:ea typeface="Calibri"/>
                <a:cs typeface="Calibri"/>
                <a:sym typeface="Calibri"/>
              </a:rPr>
              <a:t>NO</a:t>
            </a:r>
            <a:endParaRPr/>
          </a:p>
        </p:txBody>
      </p:sp>
      <p:pic>
        <p:nvPicPr>
          <p:cNvPr id="187" name="Google Shape;187;p11" descr="Imagen que contiene persona, interior, hombre, sostener&#10;&#10;Descripción generada automáticamente"/>
          <p:cNvPicPr preferRelativeResize="0"/>
          <p:nvPr/>
        </p:nvPicPr>
        <p:blipFill rotWithShape="1">
          <a:blip r:embed="rId4" cstate="screen">
            <a:alphaModFix/>
            <a:extLst>
              <a:ext uri="{28A0092B-C50C-407E-A947-70E740481C1C}">
                <a14:useLocalDpi xmlns:a14="http://schemas.microsoft.com/office/drawing/2010/main" val="0"/>
              </a:ext>
            </a:extLst>
          </a:blip>
          <a:srcRect/>
          <a:stretch/>
        </p:blipFill>
        <p:spPr>
          <a:xfrm>
            <a:off x="1447586" y="4009895"/>
            <a:ext cx="3121039" cy="2340779"/>
          </a:xfrm>
          <a:prstGeom prst="rect">
            <a:avLst/>
          </a:prstGeom>
          <a:noFill/>
          <a:ln>
            <a:noFill/>
          </a:ln>
          <a:effectLst>
            <a:outerShdw blurRad="63500" sx="102000" sy="102000" algn="ctr" rotWithShape="0">
              <a:srgbClr val="000000">
                <a:alpha val="40000"/>
              </a:srgbClr>
            </a:outerShdw>
          </a:effectLst>
        </p:spPr>
      </p:pic>
      <p:pic>
        <p:nvPicPr>
          <p:cNvPr id="188" name="Google Shape;188;p11" descr="Imagen que contiene interior, persona, hombre, tabla&#10;&#10;Descripción generada automáticamente"/>
          <p:cNvPicPr preferRelativeResize="0"/>
          <p:nvPr/>
        </p:nvPicPr>
        <p:blipFill rotWithShape="1">
          <a:blip r:embed="rId5" cstate="screen">
            <a:alphaModFix/>
            <a:extLst>
              <a:ext uri="{28A0092B-C50C-407E-A947-70E740481C1C}">
                <a14:useLocalDpi xmlns:a14="http://schemas.microsoft.com/office/drawing/2010/main" val="0"/>
              </a:ext>
            </a:extLst>
          </a:blip>
          <a:srcRect/>
          <a:stretch/>
        </p:blipFill>
        <p:spPr>
          <a:xfrm>
            <a:off x="6210035" y="3983948"/>
            <a:ext cx="2730183" cy="2366727"/>
          </a:xfrm>
          <a:prstGeom prst="rect">
            <a:avLst/>
          </a:prstGeom>
          <a:noFill/>
          <a:ln>
            <a:noFill/>
          </a:ln>
          <a:effectLst>
            <a:outerShdw blurRad="63500" sx="102000" sy="102000" algn="ctr" rotWithShape="0">
              <a:srgbClr val="000000">
                <a:alpha val="40000"/>
              </a:srgbClr>
            </a:outerShdw>
          </a:effectLst>
        </p:spPr>
      </p:pic>
      <p:pic>
        <p:nvPicPr>
          <p:cNvPr id="189" name="Google Shape;189;p11" descr="Imagen que contiene persona, interior, hombre, mano&#10;&#10;Descripción generada automáticamente"/>
          <p:cNvPicPr preferRelativeResize="0"/>
          <p:nvPr/>
        </p:nvPicPr>
        <p:blipFill rotWithShape="1">
          <a:blip r:embed="rId6" cstate="screen">
            <a:alphaModFix/>
            <a:extLst>
              <a:ext uri="{28A0092B-C50C-407E-A947-70E740481C1C}">
                <a14:useLocalDpi xmlns:a14="http://schemas.microsoft.com/office/drawing/2010/main" val="0"/>
              </a:ext>
            </a:extLst>
          </a:blip>
          <a:srcRect/>
          <a:stretch/>
        </p:blipFill>
        <p:spPr>
          <a:xfrm>
            <a:off x="1447585" y="1506690"/>
            <a:ext cx="3121039" cy="2340779"/>
          </a:xfrm>
          <a:prstGeom prst="rect">
            <a:avLst/>
          </a:prstGeom>
          <a:noFill/>
          <a:ln>
            <a:noFill/>
          </a:ln>
          <a:effectLst>
            <a:outerShdw blurRad="63500" sx="102000" sy="102000" algn="ctr" rotWithShape="0">
              <a:srgbClr val="000000">
                <a:alpha val="4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Google Shape;182;p11">
            <a:extLst>
              <a:ext uri="{FF2B5EF4-FFF2-40B4-BE49-F238E27FC236}">
                <a16:creationId xmlns:a16="http://schemas.microsoft.com/office/drawing/2014/main" id="{8215B327-C4CD-4756-7F1A-A89A592C56EF}"/>
              </a:ext>
            </a:extLst>
          </p:cNvPr>
          <p:cNvSpPr txBox="1"/>
          <p:nvPr/>
        </p:nvSpPr>
        <p:spPr>
          <a:xfrm>
            <a:off x="5297762" y="329184"/>
            <a:ext cx="6251110" cy="1783080"/>
          </a:xfrm>
          <a:prstGeom prst="rect">
            <a:avLst/>
          </a:prstGeom>
        </p:spPr>
        <p:txBody>
          <a:bodyPr spcFirstLastPara="1" vert="horz" lIns="91440" tIns="45720" rIns="91440" bIns="45720" rtlCol="0" anchor="b" anchorCtr="0">
            <a:normAutofit/>
          </a:bodyPr>
          <a:lstStyle/>
          <a:p>
            <a:pPr marL="0" marR="0" lvl="0" indent="0">
              <a:lnSpc>
                <a:spcPct val="90000"/>
              </a:lnSpc>
              <a:spcBef>
                <a:spcPct val="0"/>
              </a:spcBef>
              <a:spcAft>
                <a:spcPts val="600"/>
              </a:spcAft>
            </a:pPr>
            <a:r>
              <a:rPr lang="en-US" sz="5400" kern="1200">
                <a:solidFill>
                  <a:schemeClr val="tx1"/>
                </a:solidFill>
                <a:latin typeface="+mj-lt"/>
                <a:ea typeface="+mj-ea"/>
                <a:cs typeface="+mj-cs"/>
                <a:sym typeface="Calibri"/>
              </a:rPr>
              <a:t>Infecciones tejido celular subcutáneo</a:t>
            </a:r>
            <a:endParaRPr lang="en-US" sz="5400" kern="1200">
              <a:solidFill>
                <a:schemeClr val="tx1"/>
              </a:solidFill>
              <a:latin typeface="+mj-lt"/>
              <a:ea typeface="+mj-ea"/>
              <a:cs typeface="+mj-cs"/>
            </a:endParaRPr>
          </a:p>
        </p:txBody>
      </p:sp>
      <p:pic>
        <p:nvPicPr>
          <p:cNvPr id="5" name="Picture 4" descr="Escritorio con estetoscopio y teclado de ordenador">
            <a:extLst>
              <a:ext uri="{FF2B5EF4-FFF2-40B4-BE49-F238E27FC236}">
                <a16:creationId xmlns:a16="http://schemas.microsoft.com/office/drawing/2014/main" id="{502B8E82-3A33-2D02-3237-BE3FD47B6DEE}"/>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r="-2"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uadroTexto 2">
            <a:extLst>
              <a:ext uri="{FF2B5EF4-FFF2-40B4-BE49-F238E27FC236}">
                <a16:creationId xmlns:a16="http://schemas.microsoft.com/office/drawing/2014/main" id="{59EFFB74-4B10-037E-2347-8290AD303092}"/>
              </a:ext>
            </a:extLst>
          </p:cNvPr>
          <p:cNvSpPr txBox="1"/>
          <p:nvPr/>
        </p:nvSpPr>
        <p:spPr>
          <a:xfrm>
            <a:off x="5297762" y="2706624"/>
            <a:ext cx="6251110" cy="3483864"/>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000" kern="1200">
                <a:solidFill>
                  <a:schemeClr val="tx1"/>
                </a:solidFill>
                <a:latin typeface="+mn-lt"/>
                <a:ea typeface="+mn-ea"/>
                <a:cs typeface="+mn-cs"/>
              </a:rPr>
              <a:t>¿Qué necesitamos saber de nuestra paciente para completar bien la historia y pautar el tratamiento? </a:t>
            </a:r>
          </a:p>
          <a:p>
            <a:pPr indent="-228600">
              <a:lnSpc>
                <a:spcPct val="90000"/>
              </a:lnSpc>
              <a:spcAft>
                <a:spcPts val="600"/>
              </a:spcAft>
              <a:buFont typeface="Arial" panose="020B0604020202020204" pitchFamily="34" charset="0"/>
              <a:buChar char="•"/>
            </a:pPr>
            <a:endParaRPr lang="en-US" sz="2000" kern="1200">
              <a:solidFill>
                <a:schemeClr val="tx1"/>
              </a:solidFill>
              <a:latin typeface="+mn-lt"/>
              <a:ea typeface="+mn-ea"/>
              <a:cs typeface="+mn-cs"/>
            </a:endParaRPr>
          </a:p>
          <a:p>
            <a:pPr indent="-228600">
              <a:lnSpc>
                <a:spcPct val="90000"/>
              </a:lnSpc>
              <a:spcAft>
                <a:spcPts val="600"/>
              </a:spcAft>
              <a:buFont typeface="Arial" panose="020B0604020202020204" pitchFamily="34" charset="0"/>
              <a:buChar char="•"/>
            </a:pPr>
            <a:endParaRPr lang="en-US" sz="2000" kern="1200">
              <a:solidFill>
                <a:schemeClr val="tx1"/>
              </a:solidFill>
              <a:latin typeface="+mn-lt"/>
              <a:ea typeface="+mn-ea"/>
              <a:cs typeface="+mn-cs"/>
            </a:endParaRPr>
          </a:p>
          <a:p>
            <a:pPr indent="-228600">
              <a:lnSpc>
                <a:spcPct val="90000"/>
              </a:lnSpc>
              <a:spcAft>
                <a:spcPts val="600"/>
              </a:spcAft>
              <a:buFont typeface="Arial" panose="020B0604020202020204" pitchFamily="34" charset="0"/>
              <a:buChar char="•"/>
            </a:pPr>
            <a:r>
              <a:rPr lang="en-US" sz="2000" kern="1200">
                <a:solidFill>
                  <a:schemeClr val="tx1"/>
                </a:solidFill>
                <a:latin typeface="+mn-lt"/>
                <a:ea typeface="+mn-ea"/>
                <a:cs typeface="+mn-cs"/>
              </a:rPr>
              <a:t>Contacto con animales</a:t>
            </a:r>
          </a:p>
          <a:p>
            <a:pPr indent="-228600">
              <a:lnSpc>
                <a:spcPct val="90000"/>
              </a:lnSpc>
              <a:spcAft>
                <a:spcPts val="600"/>
              </a:spcAft>
              <a:buFont typeface="Arial" panose="020B0604020202020204" pitchFamily="34" charset="0"/>
              <a:buChar char="•"/>
            </a:pPr>
            <a:endParaRPr lang="en-US" sz="2000" kern="1200">
              <a:solidFill>
                <a:schemeClr val="tx1"/>
              </a:solidFill>
              <a:latin typeface="+mn-lt"/>
              <a:ea typeface="+mn-ea"/>
              <a:cs typeface="+mn-cs"/>
            </a:endParaRPr>
          </a:p>
          <a:p>
            <a:pPr indent="-228600">
              <a:lnSpc>
                <a:spcPct val="90000"/>
              </a:lnSpc>
              <a:spcAft>
                <a:spcPts val="600"/>
              </a:spcAft>
              <a:buFont typeface="Arial" panose="020B0604020202020204" pitchFamily="34" charset="0"/>
              <a:buChar char="•"/>
            </a:pPr>
            <a:r>
              <a:rPr lang="en-US" sz="2000" kern="1200">
                <a:solidFill>
                  <a:schemeClr val="tx1"/>
                </a:solidFill>
                <a:latin typeface="+mn-lt"/>
                <a:ea typeface="+mn-ea"/>
                <a:cs typeface="+mn-cs"/>
              </a:rPr>
              <a:t>Contacto con agua</a:t>
            </a:r>
          </a:p>
          <a:p>
            <a:pPr indent="-228600">
              <a:lnSpc>
                <a:spcPct val="90000"/>
              </a:lnSpc>
              <a:spcAft>
                <a:spcPts val="600"/>
              </a:spcAft>
              <a:buFont typeface="Arial" panose="020B0604020202020204" pitchFamily="34" charset="0"/>
              <a:buChar char="•"/>
            </a:pPr>
            <a:endParaRPr lang="en-US" sz="2000" kern="1200">
              <a:solidFill>
                <a:schemeClr val="tx1"/>
              </a:solidFill>
              <a:latin typeface="+mn-lt"/>
              <a:ea typeface="+mn-ea"/>
              <a:cs typeface="+mn-cs"/>
            </a:endParaRPr>
          </a:p>
          <a:p>
            <a:pPr indent="-228600">
              <a:lnSpc>
                <a:spcPct val="90000"/>
              </a:lnSpc>
              <a:spcAft>
                <a:spcPts val="600"/>
              </a:spcAft>
              <a:buFont typeface="Arial" panose="020B0604020202020204" pitchFamily="34" charset="0"/>
              <a:buChar char="•"/>
            </a:pPr>
            <a:r>
              <a:rPr lang="en-US" sz="2000" kern="1200">
                <a:solidFill>
                  <a:schemeClr val="tx1"/>
                </a:solidFill>
                <a:latin typeface="+mn-lt"/>
                <a:ea typeface="+mn-ea"/>
                <a:cs typeface="+mn-cs"/>
              </a:rPr>
              <a:t>Ocupación profesional/ocio</a:t>
            </a:r>
          </a:p>
        </p:txBody>
      </p:sp>
    </p:spTree>
    <p:extLst>
      <p:ext uri="{BB962C8B-B14F-4D97-AF65-F5344CB8AC3E}">
        <p14:creationId xmlns:p14="http://schemas.microsoft.com/office/powerpoint/2010/main" val="9509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82;p11">
            <a:extLst>
              <a:ext uri="{FF2B5EF4-FFF2-40B4-BE49-F238E27FC236}">
                <a16:creationId xmlns:a16="http://schemas.microsoft.com/office/drawing/2014/main" id="{F9EE5E66-9C9A-B9A8-B609-A45D36D4908C}"/>
              </a:ext>
            </a:extLst>
          </p:cNvPr>
          <p:cNvSpPr txBox="1"/>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s-ES" sz="4400" dirty="0">
                <a:solidFill>
                  <a:schemeClr val="dk1"/>
                </a:solidFill>
                <a:latin typeface="Calibri"/>
                <a:ea typeface="Calibri"/>
                <a:cs typeface="Calibri"/>
                <a:sym typeface="Calibri"/>
              </a:rPr>
              <a:t>Infecciones tejido celular subcutáneo</a:t>
            </a:r>
            <a:endParaRPr dirty="0"/>
          </a:p>
        </p:txBody>
      </p:sp>
      <p:graphicFrame>
        <p:nvGraphicFramePr>
          <p:cNvPr id="3" name="Tabla 3">
            <a:extLst>
              <a:ext uri="{FF2B5EF4-FFF2-40B4-BE49-F238E27FC236}">
                <a16:creationId xmlns:a16="http://schemas.microsoft.com/office/drawing/2014/main" id="{473A3CD2-3B02-9DCF-DDF9-A59223A25F3E}"/>
              </a:ext>
            </a:extLst>
          </p:cNvPr>
          <p:cNvGraphicFramePr>
            <a:graphicFrameLocks noGrp="1"/>
          </p:cNvGraphicFramePr>
          <p:nvPr>
            <p:extLst>
              <p:ext uri="{D42A27DB-BD31-4B8C-83A1-F6EECF244321}">
                <p14:modId xmlns:p14="http://schemas.microsoft.com/office/powerpoint/2010/main" val="412138244"/>
              </p:ext>
            </p:extLst>
          </p:nvPr>
        </p:nvGraphicFramePr>
        <p:xfrm>
          <a:off x="1081548" y="1386347"/>
          <a:ext cx="9615949" cy="4680156"/>
        </p:xfrm>
        <a:graphic>
          <a:graphicData uri="http://schemas.openxmlformats.org/drawingml/2006/table">
            <a:tbl>
              <a:tblPr firstRow="1" bandRow="1">
                <a:tableStyleId>{F5AB1C69-6EDB-4FF4-983F-18BD219EF322}</a:tableStyleId>
              </a:tblPr>
              <a:tblGrid>
                <a:gridCol w="4764689">
                  <a:extLst>
                    <a:ext uri="{9D8B030D-6E8A-4147-A177-3AD203B41FA5}">
                      <a16:colId xmlns:a16="http://schemas.microsoft.com/office/drawing/2014/main" val="2318420750"/>
                    </a:ext>
                  </a:extLst>
                </a:gridCol>
                <a:gridCol w="4851260">
                  <a:extLst>
                    <a:ext uri="{9D8B030D-6E8A-4147-A177-3AD203B41FA5}">
                      <a16:colId xmlns:a16="http://schemas.microsoft.com/office/drawing/2014/main" val="1309250027"/>
                    </a:ext>
                  </a:extLst>
                </a:gridCol>
              </a:tblGrid>
              <a:tr h="477834">
                <a:tc>
                  <a:txBody>
                    <a:bodyPr/>
                    <a:lstStyle/>
                    <a:p>
                      <a:r>
                        <a:rPr lang="es-ES" dirty="0"/>
                        <a:t>Factor de riesgo</a:t>
                      </a:r>
                    </a:p>
                  </a:txBody>
                  <a:tcPr/>
                </a:tc>
                <a:tc>
                  <a:txBody>
                    <a:bodyPr/>
                    <a:lstStyle/>
                    <a:p>
                      <a:r>
                        <a:rPr lang="es-ES" dirty="0"/>
                        <a:t>Bacteria asociada</a:t>
                      </a:r>
                    </a:p>
                  </a:txBody>
                  <a:tcPr/>
                </a:tc>
                <a:extLst>
                  <a:ext uri="{0D108BD9-81ED-4DB2-BD59-A6C34878D82A}">
                    <a16:rowId xmlns:a16="http://schemas.microsoft.com/office/drawing/2014/main" val="1910453791"/>
                  </a:ext>
                </a:extLst>
              </a:tr>
              <a:tr h="667659">
                <a:tc>
                  <a:txBody>
                    <a:bodyPr/>
                    <a:lstStyle/>
                    <a:p>
                      <a:r>
                        <a:rPr lang="es-ES" dirty="0"/>
                        <a:t>Mordedura humana</a:t>
                      </a:r>
                    </a:p>
                  </a:txBody>
                  <a:tcPr/>
                </a:tc>
                <a:tc>
                  <a:txBody>
                    <a:bodyPr/>
                    <a:lstStyle/>
                    <a:p>
                      <a:r>
                        <a:rPr lang="es-ES" i="1" dirty="0" err="1"/>
                        <a:t>Eikenella</a:t>
                      </a:r>
                      <a:r>
                        <a:rPr lang="es-ES" i="1" dirty="0"/>
                        <a:t> </a:t>
                      </a:r>
                      <a:r>
                        <a:rPr lang="es-ES" i="1" dirty="0" err="1"/>
                        <a:t>corrodens</a:t>
                      </a:r>
                      <a:r>
                        <a:rPr lang="es-ES" dirty="0"/>
                        <a:t>, estreptococos del grupo </a:t>
                      </a:r>
                      <a:r>
                        <a:rPr lang="es-ES" dirty="0" err="1"/>
                        <a:t>Viridans</a:t>
                      </a:r>
                      <a:r>
                        <a:rPr lang="es-ES" dirty="0"/>
                        <a:t>, anaerobios</a:t>
                      </a:r>
                    </a:p>
                  </a:txBody>
                  <a:tcPr/>
                </a:tc>
                <a:extLst>
                  <a:ext uri="{0D108BD9-81ED-4DB2-BD59-A6C34878D82A}">
                    <a16:rowId xmlns:a16="http://schemas.microsoft.com/office/drawing/2014/main" val="3472860316"/>
                  </a:ext>
                </a:extLst>
              </a:tr>
              <a:tr h="477834">
                <a:tc>
                  <a:txBody>
                    <a:bodyPr/>
                    <a:lstStyle/>
                    <a:p>
                      <a:r>
                        <a:rPr lang="es-ES" dirty="0"/>
                        <a:t>Mordedura de gato</a:t>
                      </a:r>
                    </a:p>
                  </a:txBody>
                  <a:tcPr/>
                </a:tc>
                <a:tc>
                  <a:txBody>
                    <a:bodyPr/>
                    <a:lstStyle/>
                    <a:p>
                      <a:r>
                        <a:rPr lang="es-ES" i="1" dirty="0" err="1"/>
                        <a:t>Pasteurella</a:t>
                      </a:r>
                      <a:r>
                        <a:rPr lang="es-ES" i="1" dirty="0"/>
                        <a:t> </a:t>
                      </a:r>
                      <a:r>
                        <a:rPr lang="es-ES" i="1" dirty="0" err="1"/>
                        <a:t>multocida</a:t>
                      </a:r>
                      <a:endParaRPr lang="es-ES" i="1" dirty="0"/>
                    </a:p>
                  </a:txBody>
                  <a:tcPr/>
                </a:tc>
                <a:extLst>
                  <a:ext uri="{0D108BD9-81ED-4DB2-BD59-A6C34878D82A}">
                    <a16:rowId xmlns:a16="http://schemas.microsoft.com/office/drawing/2014/main" val="3579911477"/>
                  </a:ext>
                </a:extLst>
              </a:tr>
              <a:tr h="667659">
                <a:tc>
                  <a:txBody>
                    <a:bodyPr/>
                    <a:lstStyle/>
                    <a:p>
                      <a:r>
                        <a:rPr lang="es-ES" dirty="0"/>
                        <a:t>Mordedura de perro</a:t>
                      </a:r>
                    </a:p>
                  </a:txBody>
                  <a:tcPr/>
                </a:tc>
                <a:tc>
                  <a:txBody>
                    <a:bodyPr/>
                    <a:lstStyle/>
                    <a:p>
                      <a:r>
                        <a:rPr lang="es-ES" i="1" dirty="0" err="1"/>
                        <a:t>Pasteurella</a:t>
                      </a:r>
                      <a:r>
                        <a:rPr lang="es-ES" i="1" dirty="0"/>
                        <a:t> </a:t>
                      </a:r>
                      <a:r>
                        <a:rPr lang="es-ES" i="1" dirty="0" err="1"/>
                        <a:t>multocida</a:t>
                      </a:r>
                      <a:r>
                        <a:rPr lang="es-ES" i="1" dirty="0"/>
                        <a:t>, </a:t>
                      </a:r>
                      <a:r>
                        <a:rPr lang="es-ES" i="1" dirty="0" err="1"/>
                        <a:t>Capnocytophaga</a:t>
                      </a:r>
                      <a:r>
                        <a:rPr lang="es-ES" i="1" dirty="0"/>
                        <a:t> </a:t>
                      </a:r>
                      <a:r>
                        <a:rPr lang="es-ES" i="1" dirty="0" err="1"/>
                        <a:t>canimorsus</a:t>
                      </a:r>
                      <a:endParaRPr lang="es-ES" i="1" dirty="0"/>
                    </a:p>
                  </a:txBody>
                  <a:tcPr/>
                </a:tc>
                <a:extLst>
                  <a:ext uri="{0D108BD9-81ED-4DB2-BD59-A6C34878D82A}">
                    <a16:rowId xmlns:a16="http://schemas.microsoft.com/office/drawing/2014/main" val="354791422"/>
                  </a:ext>
                </a:extLst>
              </a:tr>
              <a:tr h="477834">
                <a:tc>
                  <a:txBody>
                    <a:bodyPr/>
                    <a:lstStyle/>
                    <a:p>
                      <a:r>
                        <a:rPr lang="es-ES" dirty="0"/>
                        <a:t>Laceración en contacto con agua dulce</a:t>
                      </a:r>
                    </a:p>
                  </a:txBody>
                  <a:tcPr/>
                </a:tc>
                <a:tc>
                  <a:txBody>
                    <a:bodyPr/>
                    <a:lstStyle/>
                    <a:p>
                      <a:r>
                        <a:rPr lang="es-ES" i="1" dirty="0" err="1"/>
                        <a:t>Aeromonas</a:t>
                      </a:r>
                      <a:r>
                        <a:rPr lang="es-ES" i="1" dirty="0"/>
                        <a:t> </a:t>
                      </a:r>
                      <a:r>
                        <a:rPr lang="es-ES" i="1" dirty="0" err="1"/>
                        <a:t>hydrophila</a:t>
                      </a:r>
                      <a:endParaRPr lang="es-ES" i="1" dirty="0"/>
                    </a:p>
                  </a:txBody>
                  <a:tcPr/>
                </a:tc>
                <a:extLst>
                  <a:ext uri="{0D108BD9-81ED-4DB2-BD59-A6C34878D82A}">
                    <a16:rowId xmlns:a16="http://schemas.microsoft.com/office/drawing/2014/main" val="368800069"/>
                  </a:ext>
                </a:extLst>
              </a:tr>
              <a:tr h="477834">
                <a:tc>
                  <a:txBody>
                    <a:bodyPr/>
                    <a:lstStyle/>
                    <a:p>
                      <a:r>
                        <a:rPr lang="es-ES" dirty="0"/>
                        <a:t>Laceración en contacto con agua salobre</a:t>
                      </a:r>
                    </a:p>
                  </a:txBody>
                  <a:tcPr/>
                </a:tc>
                <a:tc>
                  <a:txBody>
                    <a:bodyPr/>
                    <a:lstStyle/>
                    <a:p>
                      <a:r>
                        <a:rPr lang="es-ES" dirty="0"/>
                        <a:t>Especies de Vibrio</a:t>
                      </a:r>
                    </a:p>
                  </a:txBody>
                  <a:tcPr/>
                </a:tc>
                <a:extLst>
                  <a:ext uri="{0D108BD9-81ED-4DB2-BD59-A6C34878D82A}">
                    <a16:rowId xmlns:a16="http://schemas.microsoft.com/office/drawing/2014/main" val="862438922"/>
                  </a:ext>
                </a:extLst>
              </a:tr>
              <a:tr h="477834">
                <a:tc>
                  <a:txBody>
                    <a:bodyPr/>
                    <a:lstStyle/>
                    <a:p>
                      <a:r>
                        <a:rPr lang="es-ES" dirty="0"/>
                        <a:t>Manejando pescado</a:t>
                      </a:r>
                    </a:p>
                  </a:txBody>
                  <a:tcPr/>
                </a:tc>
                <a:tc>
                  <a:txBody>
                    <a:bodyPr/>
                    <a:lstStyle/>
                    <a:p>
                      <a:r>
                        <a:rPr lang="es-ES" i="1" dirty="0" err="1"/>
                        <a:t>Erysipelothrix</a:t>
                      </a:r>
                      <a:r>
                        <a:rPr lang="es-ES" i="1" dirty="0"/>
                        <a:t> </a:t>
                      </a:r>
                      <a:r>
                        <a:rPr lang="es-ES" i="1" dirty="0" err="1"/>
                        <a:t>rhusiopathiae</a:t>
                      </a:r>
                      <a:endParaRPr lang="es-ES" i="1" dirty="0"/>
                    </a:p>
                  </a:txBody>
                  <a:tcPr/>
                </a:tc>
                <a:extLst>
                  <a:ext uri="{0D108BD9-81ED-4DB2-BD59-A6C34878D82A}">
                    <a16:rowId xmlns:a16="http://schemas.microsoft.com/office/drawing/2014/main" val="538557017"/>
                  </a:ext>
                </a:extLst>
              </a:tr>
              <a:tr h="477834">
                <a:tc>
                  <a:txBody>
                    <a:bodyPr/>
                    <a:lstStyle/>
                    <a:p>
                      <a:r>
                        <a:rPr lang="es-ES" dirty="0"/>
                        <a:t>Limpieza de acuarios</a:t>
                      </a:r>
                    </a:p>
                  </a:txBody>
                  <a:tcPr/>
                </a:tc>
                <a:tc>
                  <a:txBody>
                    <a:bodyPr/>
                    <a:lstStyle/>
                    <a:p>
                      <a:r>
                        <a:rPr lang="es-ES" i="1" dirty="0" err="1"/>
                        <a:t>Mycobacterium</a:t>
                      </a:r>
                      <a:r>
                        <a:rPr lang="es-ES" i="1" dirty="0"/>
                        <a:t> </a:t>
                      </a:r>
                      <a:r>
                        <a:rPr lang="es-ES" i="1" dirty="0" err="1"/>
                        <a:t>marinum</a:t>
                      </a:r>
                      <a:endParaRPr lang="es-ES" i="1" dirty="0"/>
                    </a:p>
                  </a:txBody>
                  <a:tcPr/>
                </a:tc>
                <a:extLst>
                  <a:ext uri="{0D108BD9-81ED-4DB2-BD59-A6C34878D82A}">
                    <a16:rowId xmlns:a16="http://schemas.microsoft.com/office/drawing/2014/main" val="3001109241"/>
                  </a:ext>
                </a:extLst>
              </a:tr>
              <a:tr h="477834">
                <a:tc>
                  <a:txBody>
                    <a:bodyPr/>
                    <a:lstStyle/>
                    <a:p>
                      <a:r>
                        <a:rPr lang="es-ES" dirty="0"/>
                        <a:t>Jardinería</a:t>
                      </a:r>
                    </a:p>
                  </a:txBody>
                  <a:tcPr/>
                </a:tc>
                <a:tc>
                  <a:txBody>
                    <a:bodyPr/>
                    <a:lstStyle/>
                    <a:p>
                      <a:r>
                        <a:rPr lang="es-ES" i="1" dirty="0" err="1"/>
                        <a:t>Sporothrix</a:t>
                      </a:r>
                      <a:r>
                        <a:rPr lang="es-ES" i="1" dirty="0"/>
                        <a:t> </a:t>
                      </a:r>
                      <a:r>
                        <a:rPr lang="es-ES" i="1" dirty="0" err="1"/>
                        <a:t>shenckii</a:t>
                      </a:r>
                      <a:endParaRPr lang="es-ES" i="1" dirty="0"/>
                    </a:p>
                  </a:txBody>
                  <a:tcPr/>
                </a:tc>
                <a:extLst>
                  <a:ext uri="{0D108BD9-81ED-4DB2-BD59-A6C34878D82A}">
                    <a16:rowId xmlns:a16="http://schemas.microsoft.com/office/drawing/2014/main" val="3910204584"/>
                  </a:ext>
                </a:extLst>
              </a:tr>
            </a:tbl>
          </a:graphicData>
        </a:graphic>
      </p:graphicFrame>
    </p:spTree>
    <p:extLst>
      <p:ext uri="{BB962C8B-B14F-4D97-AF65-F5344CB8AC3E}">
        <p14:creationId xmlns:p14="http://schemas.microsoft.com/office/powerpoint/2010/main" val="18094140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44"/>
        <p:cNvGrpSpPr/>
        <p:nvPr/>
      </p:nvGrpSpPr>
      <p:grpSpPr>
        <a:xfrm>
          <a:off x="0" y="0"/>
          <a:ext cx="0" cy="0"/>
          <a:chOff x="0" y="0"/>
          <a:chExt cx="0" cy="0"/>
        </a:xfrm>
      </p:grpSpPr>
      <p:sp useBgFill="1">
        <p:nvSpPr>
          <p:cNvPr id="252" name="Rectangle 251">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Google Shape;206;p13">
            <a:extLst>
              <a:ext uri="{FF2B5EF4-FFF2-40B4-BE49-F238E27FC236}">
                <a16:creationId xmlns:a16="http://schemas.microsoft.com/office/drawing/2014/main" id="{06FA9794-2D28-7D1B-0104-A72A1B5564AE}"/>
              </a:ext>
            </a:extLst>
          </p:cNvPr>
          <p:cNvSpPr txBox="1"/>
          <p:nvPr/>
        </p:nvSpPr>
        <p:spPr>
          <a:xfrm>
            <a:off x="630936" y="639520"/>
            <a:ext cx="3429000" cy="1719072"/>
          </a:xfrm>
          <a:prstGeom prst="rect">
            <a:avLst/>
          </a:prstGeom>
        </p:spPr>
        <p:txBody>
          <a:bodyPr spcFirstLastPara="1" vert="horz" lIns="91440" tIns="45720" rIns="91440" bIns="45720" rtlCol="0" anchor="b" anchorCtr="0">
            <a:normAutofit/>
          </a:bodyPr>
          <a:lstStyle/>
          <a:p>
            <a:pPr marL="0" marR="0" lvl="0" indent="0">
              <a:lnSpc>
                <a:spcPct val="90000"/>
              </a:lnSpc>
              <a:spcBef>
                <a:spcPct val="0"/>
              </a:spcBef>
              <a:spcAft>
                <a:spcPts val="600"/>
              </a:spcAft>
            </a:pPr>
            <a:r>
              <a:rPr lang="en-US" sz="5400" kern="1200">
                <a:solidFill>
                  <a:schemeClr val="tx1"/>
                </a:solidFill>
                <a:latin typeface="+mj-lt"/>
                <a:ea typeface="+mj-ea"/>
                <a:cs typeface="+mj-cs"/>
                <a:sym typeface="Calibri"/>
              </a:rPr>
              <a:t> Erisipela y celulitis</a:t>
            </a:r>
            <a:endParaRPr lang="en-US" sz="5400" kern="1200">
              <a:solidFill>
                <a:schemeClr val="tx1"/>
              </a:solidFill>
              <a:latin typeface="+mj-lt"/>
              <a:ea typeface="+mj-ea"/>
              <a:cs typeface="+mj-cs"/>
            </a:endParaRPr>
          </a:p>
        </p:txBody>
      </p:sp>
      <p:sp>
        <p:nvSpPr>
          <p:cNvPr id="254"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Google Shape;246;p16"/>
          <p:cNvSpPr txBox="1"/>
          <p:nvPr/>
        </p:nvSpPr>
        <p:spPr>
          <a:xfrm>
            <a:off x="630936" y="2807208"/>
            <a:ext cx="3429000" cy="3410712"/>
          </a:xfrm>
          <a:prstGeom prst="rect">
            <a:avLst/>
          </a:prstGeom>
        </p:spPr>
        <p:txBody>
          <a:bodyPr spcFirstLastPara="1" vert="horz" lIns="91440" tIns="45720" rIns="91440" bIns="45720" rtlCol="0" anchor="t" anchorCtr="0">
            <a:normAutofit/>
          </a:bodyPr>
          <a:lstStyle/>
          <a:p>
            <a:pPr marR="0" lvl="0" indent="-228600">
              <a:lnSpc>
                <a:spcPct val="90000"/>
              </a:lnSpc>
              <a:spcBef>
                <a:spcPts val="0"/>
              </a:spcBef>
              <a:spcAft>
                <a:spcPts val="600"/>
              </a:spcAft>
              <a:buClr>
                <a:srgbClr val="000000"/>
              </a:buClr>
              <a:buSzPts val="2400"/>
              <a:buFont typeface="Arial" panose="020B0604020202020204" pitchFamily="34" charset="0"/>
              <a:buChar char="•"/>
            </a:pPr>
            <a:r>
              <a:rPr lang="en-US" b="1" kern="1200">
                <a:solidFill>
                  <a:schemeClr val="tx1"/>
                </a:solidFill>
                <a:latin typeface="+mn-lt"/>
                <a:ea typeface="+mn-ea"/>
                <a:cs typeface="+mn-cs"/>
                <a:sym typeface="Arial"/>
              </a:rPr>
              <a:t>No ingreso</a:t>
            </a:r>
            <a:endParaRPr lang="en-US" b="1" kern="1200">
              <a:solidFill>
                <a:schemeClr val="tx1"/>
              </a:solidFill>
              <a:latin typeface="+mn-lt"/>
              <a:ea typeface="+mn-ea"/>
              <a:cs typeface="+mn-cs"/>
            </a:endParaRPr>
          </a:p>
          <a:p>
            <a:pPr marR="0" lvl="0" indent="-228600">
              <a:lnSpc>
                <a:spcPct val="90000"/>
              </a:lnSpc>
              <a:spcBef>
                <a:spcPts val="0"/>
              </a:spcBef>
              <a:spcAft>
                <a:spcPts val="600"/>
              </a:spcAft>
              <a:buClr>
                <a:srgbClr val="000000"/>
              </a:buClr>
              <a:buSzPts val="2400"/>
              <a:buFont typeface="Arial" panose="020B0604020202020204" pitchFamily="34" charset="0"/>
              <a:buChar char="•"/>
            </a:pPr>
            <a:r>
              <a:rPr lang="en-US" b="1" kern="1200">
                <a:solidFill>
                  <a:schemeClr val="tx1"/>
                </a:solidFill>
                <a:latin typeface="+mn-lt"/>
                <a:ea typeface="+mn-ea"/>
                <a:cs typeface="+mn-cs"/>
                <a:sym typeface="Arial"/>
              </a:rPr>
              <a:t>No cultivos</a:t>
            </a:r>
          </a:p>
          <a:p>
            <a:pPr marR="0" lvl="0" indent="-228600">
              <a:lnSpc>
                <a:spcPct val="90000"/>
              </a:lnSpc>
              <a:spcBef>
                <a:spcPts val="0"/>
              </a:spcBef>
              <a:spcAft>
                <a:spcPts val="600"/>
              </a:spcAft>
              <a:buClr>
                <a:srgbClr val="000000"/>
              </a:buClr>
              <a:buSzPts val="2400"/>
              <a:buFont typeface="Arial" panose="020B0604020202020204" pitchFamily="34" charset="0"/>
              <a:buChar char="•"/>
            </a:pPr>
            <a:r>
              <a:rPr lang="en-US" b="1" kern="1200">
                <a:solidFill>
                  <a:schemeClr val="tx1"/>
                </a:solidFill>
                <a:latin typeface="+mn-lt"/>
                <a:ea typeface="+mn-ea"/>
                <a:cs typeface="+mn-cs"/>
                <a:sym typeface="Arial"/>
              </a:rPr>
              <a:t>Penicilina</a:t>
            </a:r>
            <a:r>
              <a:rPr lang="en-US" kern="1200">
                <a:solidFill>
                  <a:schemeClr val="tx1"/>
                </a:solidFill>
                <a:latin typeface="+mn-lt"/>
                <a:ea typeface="+mn-ea"/>
                <a:cs typeface="+mn-cs"/>
                <a:sym typeface="Arial"/>
              </a:rPr>
              <a:t>. </a:t>
            </a:r>
            <a:endParaRPr lang="en-US" kern="1200">
              <a:solidFill>
                <a:schemeClr val="tx1"/>
              </a:solidFill>
              <a:latin typeface="+mn-lt"/>
              <a:ea typeface="+mn-ea"/>
              <a:cs typeface="+mn-cs"/>
            </a:endParaRPr>
          </a:p>
          <a:p>
            <a:pPr marL="0" marR="0" lvl="0" indent="-228600">
              <a:lnSpc>
                <a:spcPct val="90000"/>
              </a:lnSpc>
              <a:spcBef>
                <a:spcPts val="0"/>
              </a:spcBef>
              <a:spcAft>
                <a:spcPts val="600"/>
              </a:spcAft>
              <a:buClr>
                <a:srgbClr val="000000"/>
              </a:buClr>
              <a:buSzPts val="2400"/>
              <a:buFont typeface="Arial" panose="020B0604020202020204" pitchFamily="34" charset="0"/>
              <a:buChar char="•"/>
            </a:pPr>
            <a:endParaRPr lang="en-US" b="1" kern="1200">
              <a:solidFill>
                <a:schemeClr val="tx1"/>
              </a:solidFill>
              <a:latin typeface="+mn-lt"/>
              <a:ea typeface="+mn-ea"/>
              <a:cs typeface="+mn-cs"/>
            </a:endParaRPr>
          </a:p>
          <a:p>
            <a:pPr marL="0" marR="0" lvl="0" indent="-228600">
              <a:lnSpc>
                <a:spcPct val="90000"/>
              </a:lnSpc>
              <a:spcBef>
                <a:spcPts val="0"/>
              </a:spcBef>
              <a:spcAft>
                <a:spcPts val="600"/>
              </a:spcAft>
              <a:buClr>
                <a:srgbClr val="000000"/>
              </a:buClr>
              <a:buSzPts val="2400"/>
              <a:buFont typeface="Arial" panose="020B0604020202020204" pitchFamily="34" charset="0"/>
              <a:buChar char="•"/>
            </a:pPr>
            <a:r>
              <a:rPr lang="en-US" b="1" kern="1200">
                <a:solidFill>
                  <a:schemeClr val="tx1"/>
                </a:solidFill>
                <a:latin typeface="+mn-lt"/>
                <a:ea typeface="+mn-ea"/>
                <a:cs typeface="+mn-cs"/>
              </a:rPr>
              <a:t>Ingreso y </a:t>
            </a:r>
            <a:r>
              <a:rPr lang="en-US" b="1" kern="1200">
                <a:solidFill>
                  <a:schemeClr val="tx1"/>
                </a:solidFill>
                <a:latin typeface="+mn-lt"/>
                <a:ea typeface="+mn-ea"/>
                <a:cs typeface="+mn-cs"/>
                <a:sym typeface="Arial"/>
              </a:rPr>
              <a:t>Anti-MSSA</a:t>
            </a:r>
            <a:r>
              <a:rPr lang="en-US" kern="1200">
                <a:solidFill>
                  <a:schemeClr val="tx1"/>
                </a:solidFill>
                <a:latin typeface="+mn-lt"/>
                <a:ea typeface="+mn-ea"/>
                <a:cs typeface="+mn-cs"/>
                <a:sym typeface="Arial"/>
              </a:rPr>
              <a:t>: Si </a:t>
            </a:r>
            <a:r>
              <a:rPr lang="en-US" b="1" kern="1200">
                <a:solidFill>
                  <a:schemeClr val="tx1"/>
                </a:solidFill>
                <a:latin typeface="+mn-lt"/>
                <a:ea typeface="+mn-ea"/>
                <a:cs typeface="+mn-cs"/>
                <a:sym typeface="Arial"/>
              </a:rPr>
              <a:t>afectación sistémica.</a:t>
            </a:r>
            <a:endParaRPr lang="en-US" kern="1200">
              <a:solidFill>
                <a:schemeClr val="tx1"/>
              </a:solidFill>
              <a:latin typeface="+mn-lt"/>
              <a:ea typeface="+mn-ea"/>
              <a:cs typeface="+mn-cs"/>
            </a:endParaRPr>
          </a:p>
          <a:p>
            <a:pPr marL="0" marR="0" lvl="0" indent="-228600">
              <a:lnSpc>
                <a:spcPct val="90000"/>
              </a:lnSpc>
              <a:spcBef>
                <a:spcPts val="0"/>
              </a:spcBef>
              <a:spcAft>
                <a:spcPts val="600"/>
              </a:spcAft>
              <a:buClr>
                <a:srgbClr val="000000"/>
              </a:buClr>
              <a:buSzPts val="2400"/>
              <a:buFont typeface="Arial" panose="020B0604020202020204" pitchFamily="34" charset="0"/>
              <a:buChar char="•"/>
            </a:pPr>
            <a:endParaRPr lang="en-US" kern="1200">
              <a:solidFill>
                <a:schemeClr val="tx1"/>
              </a:solidFill>
              <a:latin typeface="+mn-lt"/>
              <a:ea typeface="+mn-ea"/>
              <a:cs typeface="+mn-cs"/>
              <a:sym typeface="Arial"/>
            </a:endParaRPr>
          </a:p>
          <a:p>
            <a:pPr marR="0" lvl="0" indent="-228600">
              <a:lnSpc>
                <a:spcPct val="90000"/>
              </a:lnSpc>
              <a:spcBef>
                <a:spcPts val="0"/>
              </a:spcBef>
              <a:spcAft>
                <a:spcPts val="600"/>
              </a:spcAft>
              <a:buClr>
                <a:srgbClr val="000000"/>
              </a:buClr>
              <a:buSzPts val="2400"/>
              <a:buFont typeface="Arial" panose="020B0604020202020204" pitchFamily="34" charset="0"/>
              <a:buChar char="•"/>
            </a:pPr>
            <a:r>
              <a:rPr lang="en-US" b="1" kern="1200">
                <a:solidFill>
                  <a:schemeClr val="tx1"/>
                </a:solidFill>
                <a:latin typeface="+mn-lt"/>
                <a:ea typeface="+mn-ea"/>
                <a:cs typeface="+mn-cs"/>
                <a:sym typeface="Arial"/>
              </a:rPr>
              <a:t>Anti-MRSA</a:t>
            </a:r>
            <a:r>
              <a:rPr lang="en-US" kern="1200">
                <a:solidFill>
                  <a:schemeClr val="tx1"/>
                </a:solidFill>
                <a:latin typeface="+mn-lt"/>
                <a:ea typeface="+mn-ea"/>
                <a:cs typeface="+mn-cs"/>
                <a:sym typeface="Arial"/>
              </a:rPr>
              <a:t>: Traumatismo </a:t>
            </a:r>
            <a:br>
              <a:rPr lang="en-US" kern="1200">
                <a:solidFill>
                  <a:schemeClr val="tx1"/>
                </a:solidFill>
                <a:latin typeface="+mn-lt"/>
                <a:ea typeface="+mn-ea"/>
                <a:cs typeface="+mn-cs"/>
                <a:sym typeface="Arial"/>
              </a:rPr>
            </a:br>
            <a:r>
              <a:rPr lang="en-US" b="1" kern="1200">
                <a:solidFill>
                  <a:schemeClr val="tx1"/>
                </a:solidFill>
                <a:latin typeface="+mn-lt"/>
                <a:ea typeface="+mn-ea"/>
                <a:cs typeface="+mn-cs"/>
                <a:sym typeface="Arial"/>
              </a:rPr>
              <a:t>penetrante</a:t>
            </a:r>
            <a:r>
              <a:rPr lang="en-US" kern="1200">
                <a:solidFill>
                  <a:schemeClr val="tx1"/>
                </a:solidFill>
                <a:latin typeface="+mn-lt"/>
                <a:ea typeface="+mn-ea"/>
                <a:cs typeface="+mn-cs"/>
                <a:sym typeface="Arial"/>
              </a:rPr>
              <a:t>, </a:t>
            </a:r>
            <a:r>
              <a:rPr lang="en-US" b="1" kern="1200">
                <a:solidFill>
                  <a:schemeClr val="tx1"/>
                </a:solidFill>
                <a:latin typeface="+mn-lt"/>
                <a:ea typeface="+mn-ea"/>
                <a:cs typeface="+mn-cs"/>
                <a:sym typeface="Arial"/>
              </a:rPr>
              <a:t>pus</a:t>
            </a:r>
            <a:r>
              <a:rPr lang="en-US" kern="1200">
                <a:solidFill>
                  <a:schemeClr val="tx1"/>
                </a:solidFill>
                <a:latin typeface="+mn-lt"/>
                <a:ea typeface="+mn-ea"/>
                <a:cs typeface="+mn-cs"/>
                <a:sym typeface="Arial"/>
              </a:rPr>
              <a:t>, Inf por MRSA </a:t>
            </a:r>
            <a:br>
              <a:rPr lang="en-US" kern="1200">
                <a:solidFill>
                  <a:schemeClr val="tx1"/>
                </a:solidFill>
                <a:latin typeface="+mn-lt"/>
                <a:ea typeface="+mn-ea"/>
                <a:cs typeface="+mn-cs"/>
                <a:sym typeface="Arial"/>
              </a:rPr>
            </a:br>
            <a:r>
              <a:rPr lang="en-US" kern="1200">
                <a:solidFill>
                  <a:schemeClr val="tx1"/>
                </a:solidFill>
                <a:latin typeface="+mn-lt"/>
                <a:ea typeface="+mn-ea"/>
                <a:cs typeface="+mn-cs"/>
                <a:sym typeface="Arial"/>
              </a:rPr>
              <a:t>en </a:t>
            </a:r>
            <a:r>
              <a:rPr lang="en-US" b="1" kern="1200">
                <a:solidFill>
                  <a:schemeClr val="tx1"/>
                </a:solidFill>
                <a:latin typeface="+mn-lt"/>
                <a:ea typeface="+mn-ea"/>
                <a:cs typeface="+mn-cs"/>
                <a:sym typeface="Arial"/>
              </a:rPr>
              <a:t>otro sitio</a:t>
            </a:r>
            <a:r>
              <a:rPr lang="en-US" kern="1200">
                <a:solidFill>
                  <a:schemeClr val="tx1"/>
                </a:solidFill>
                <a:latin typeface="+mn-lt"/>
                <a:ea typeface="+mn-ea"/>
                <a:cs typeface="+mn-cs"/>
                <a:sym typeface="Arial"/>
              </a:rPr>
              <a:t>, </a:t>
            </a:r>
            <a:r>
              <a:rPr lang="en-US" b="1" kern="1200">
                <a:solidFill>
                  <a:schemeClr val="tx1"/>
                </a:solidFill>
                <a:latin typeface="+mn-lt"/>
                <a:ea typeface="+mn-ea"/>
                <a:cs typeface="+mn-cs"/>
                <a:sym typeface="Arial"/>
              </a:rPr>
              <a:t>colonización</a:t>
            </a:r>
            <a:r>
              <a:rPr lang="en-US" kern="1200">
                <a:solidFill>
                  <a:schemeClr val="tx1"/>
                </a:solidFill>
                <a:latin typeface="+mn-lt"/>
                <a:ea typeface="+mn-ea"/>
                <a:cs typeface="+mn-cs"/>
                <a:sym typeface="Arial"/>
              </a:rPr>
              <a:t> </a:t>
            </a:r>
            <a:endParaRPr lang="en-US" kern="1200">
              <a:solidFill>
                <a:schemeClr val="tx1"/>
              </a:solidFill>
              <a:latin typeface="+mn-lt"/>
              <a:ea typeface="+mn-ea"/>
              <a:cs typeface="+mn-cs"/>
            </a:endParaRPr>
          </a:p>
          <a:p>
            <a:pPr marL="0" marR="0" lvl="0" indent="-228600">
              <a:lnSpc>
                <a:spcPct val="90000"/>
              </a:lnSpc>
              <a:spcBef>
                <a:spcPts val="0"/>
              </a:spcBef>
              <a:spcAft>
                <a:spcPts val="600"/>
              </a:spcAft>
              <a:buFont typeface="Arial" panose="020B0604020202020204" pitchFamily="34" charset="0"/>
              <a:buChar char="•"/>
            </a:pPr>
            <a:r>
              <a:rPr lang="en-US" kern="1200">
                <a:solidFill>
                  <a:schemeClr val="tx1"/>
                </a:solidFill>
                <a:latin typeface="+mn-lt"/>
                <a:ea typeface="+mn-ea"/>
                <a:cs typeface="+mn-cs"/>
                <a:sym typeface="Arial"/>
              </a:rPr>
              <a:t>conocida por MRSA, o </a:t>
            </a:r>
            <a:r>
              <a:rPr lang="en-US" b="1" kern="1200">
                <a:solidFill>
                  <a:schemeClr val="tx1"/>
                </a:solidFill>
                <a:latin typeface="+mn-lt"/>
                <a:ea typeface="+mn-ea"/>
                <a:cs typeface="+mn-cs"/>
                <a:sym typeface="Arial"/>
              </a:rPr>
              <a:t>Sepsis.</a:t>
            </a:r>
            <a:endParaRPr lang="en-US" kern="1200">
              <a:solidFill>
                <a:schemeClr val="tx1"/>
              </a:solidFill>
              <a:latin typeface="+mn-lt"/>
              <a:ea typeface="+mn-ea"/>
              <a:cs typeface="+mn-cs"/>
              <a:sym typeface="Arial"/>
            </a:endParaRPr>
          </a:p>
          <a:p>
            <a:pPr marL="0" marR="0" lvl="0" indent="-228600">
              <a:lnSpc>
                <a:spcPct val="90000"/>
              </a:lnSpc>
              <a:spcBef>
                <a:spcPts val="0"/>
              </a:spcBef>
              <a:spcAft>
                <a:spcPts val="600"/>
              </a:spcAft>
              <a:buClr>
                <a:srgbClr val="000000"/>
              </a:buClr>
              <a:buSzPts val="2400"/>
              <a:buFont typeface="Arial" panose="020B0604020202020204" pitchFamily="34" charset="0"/>
              <a:buChar char="•"/>
            </a:pPr>
            <a:endParaRPr lang="en-US" kern="1200">
              <a:solidFill>
                <a:schemeClr val="tx1"/>
              </a:solidFill>
              <a:latin typeface="+mn-lt"/>
              <a:ea typeface="+mn-ea"/>
              <a:cs typeface="+mn-cs"/>
              <a:sym typeface="Arial"/>
            </a:endParaRPr>
          </a:p>
          <a:p>
            <a:pPr marR="0" lvl="0" indent="-228600">
              <a:lnSpc>
                <a:spcPct val="90000"/>
              </a:lnSpc>
              <a:spcBef>
                <a:spcPts val="0"/>
              </a:spcBef>
              <a:spcAft>
                <a:spcPts val="600"/>
              </a:spcAft>
              <a:buClr>
                <a:srgbClr val="000000"/>
              </a:buClr>
              <a:buSzPts val="2400"/>
              <a:buFont typeface="Arial" panose="020B0604020202020204" pitchFamily="34" charset="0"/>
              <a:buChar char="•"/>
            </a:pPr>
            <a:r>
              <a:rPr lang="en-US" kern="1200">
                <a:solidFill>
                  <a:schemeClr val="tx1"/>
                </a:solidFill>
                <a:latin typeface="+mn-lt"/>
                <a:ea typeface="+mn-ea"/>
                <a:cs typeface="+mn-cs"/>
                <a:sym typeface="Arial"/>
              </a:rPr>
              <a:t>Elevación del miembro afecto.</a:t>
            </a:r>
            <a:endParaRPr lang="en-US" kern="1200">
              <a:solidFill>
                <a:schemeClr val="tx1"/>
              </a:solidFill>
              <a:latin typeface="+mn-lt"/>
              <a:ea typeface="+mn-ea"/>
              <a:cs typeface="+mn-cs"/>
            </a:endParaRPr>
          </a:p>
          <a:p>
            <a:pPr marL="0" marR="0" lvl="0" indent="-228600">
              <a:lnSpc>
                <a:spcPct val="90000"/>
              </a:lnSpc>
              <a:spcBef>
                <a:spcPts val="0"/>
              </a:spcBef>
              <a:spcAft>
                <a:spcPts val="600"/>
              </a:spcAft>
              <a:buClr>
                <a:srgbClr val="000000"/>
              </a:buClr>
              <a:buSzPts val="2400"/>
              <a:buFont typeface="Arial" panose="020B0604020202020204" pitchFamily="34" charset="0"/>
              <a:buChar char="•"/>
            </a:pPr>
            <a:endParaRPr lang="en-US" kern="1200">
              <a:solidFill>
                <a:schemeClr val="tx1"/>
              </a:solidFill>
              <a:latin typeface="+mn-lt"/>
              <a:ea typeface="+mn-ea"/>
              <a:cs typeface="+mn-cs"/>
              <a:sym typeface="Arial"/>
            </a:endParaRPr>
          </a:p>
        </p:txBody>
      </p:sp>
      <p:pic>
        <p:nvPicPr>
          <p:cNvPr id="247" name="Google Shape;247;p16"/>
          <p:cNvPicPr preferRelativeResize="0"/>
          <p:nvPr/>
        </p:nvPicPr>
        <p:blipFill rotWithShape="1">
          <a:blip r:embed="rId3" cstate="screen">
            <a:extLst>
              <a:ext uri="{28A0092B-C50C-407E-A947-70E740481C1C}">
                <a14:useLocalDpi xmlns:a14="http://schemas.microsoft.com/office/drawing/2010/main" val="0"/>
              </a:ext>
            </a:extLst>
          </a:blip>
          <a:stretch/>
        </p:blipFill>
        <p:spPr>
          <a:xfrm>
            <a:off x="4654296" y="1280217"/>
            <a:ext cx="6903720" cy="4297565"/>
          </a:xfrm>
          <a:prstGeom prst="rect">
            <a:avLst/>
          </a:prstGeom>
          <a:noFill/>
        </p:spPr>
      </p:pic>
    </p:spTree>
    <p:extLst>
      <p:ext uri="{BB962C8B-B14F-4D97-AF65-F5344CB8AC3E}">
        <p14:creationId xmlns:p14="http://schemas.microsoft.com/office/powerpoint/2010/main" val="32225152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2AEAD59F-2E48-ACB1-DE16-42D67109175F}"/>
              </a:ext>
            </a:extLst>
          </p:cNvPr>
          <p:cNvGraphicFramePr>
            <a:graphicFrameLocks noGrp="1"/>
          </p:cNvGraphicFramePr>
          <p:nvPr>
            <p:extLst>
              <p:ext uri="{D42A27DB-BD31-4B8C-83A1-F6EECF244321}">
                <p14:modId xmlns:p14="http://schemas.microsoft.com/office/powerpoint/2010/main" val="283166192"/>
              </p:ext>
            </p:extLst>
          </p:nvPr>
        </p:nvGraphicFramePr>
        <p:xfrm>
          <a:off x="740664" y="1829138"/>
          <a:ext cx="10689336" cy="4333240"/>
        </p:xfrm>
        <a:graphic>
          <a:graphicData uri="http://schemas.openxmlformats.org/drawingml/2006/table">
            <a:tbl>
              <a:tblPr firstRow="1" bandRow="1">
                <a:tableStyleId>{9D7B26C5-4107-4FEC-AEDC-1716B250A1EF}</a:tableStyleId>
              </a:tblPr>
              <a:tblGrid>
                <a:gridCol w="1781556">
                  <a:extLst>
                    <a:ext uri="{9D8B030D-6E8A-4147-A177-3AD203B41FA5}">
                      <a16:colId xmlns:a16="http://schemas.microsoft.com/office/drawing/2014/main" val="1125731635"/>
                    </a:ext>
                  </a:extLst>
                </a:gridCol>
                <a:gridCol w="1781556">
                  <a:extLst>
                    <a:ext uri="{9D8B030D-6E8A-4147-A177-3AD203B41FA5}">
                      <a16:colId xmlns:a16="http://schemas.microsoft.com/office/drawing/2014/main" val="2253340026"/>
                    </a:ext>
                  </a:extLst>
                </a:gridCol>
                <a:gridCol w="1781556">
                  <a:extLst>
                    <a:ext uri="{9D8B030D-6E8A-4147-A177-3AD203B41FA5}">
                      <a16:colId xmlns:a16="http://schemas.microsoft.com/office/drawing/2014/main" val="604729071"/>
                    </a:ext>
                  </a:extLst>
                </a:gridCol>
                <a:gridCol w="1781556">
                  <a:extLst>
                    <a:ext uri="{9D8B030D-6E8A-4147-A177-3AD203B41FA5}">
                      <a16:colId xmlns:a16="http://schemas.microsoft.com/office/drawing/2014/main" val="3955630797"/>
                    </a:ext>
                  </a:extLst>
                </a:gridCol>
                <a:gridCol w="1781556">
                  <a:extLst>
                    <a:ext uri="{9D8B030D-6E8A-4147-A177-3AD203B41FA5}">
                      <a16:colId xmlns:a16="http://schemas.microsoft.com/office/drawing/2014/main" val="1091985250"/>
                    </a:ext>
                  </a:extLst>
                </a:gridCol>
                <a:gridCol w="1781556">
                  <a:extLst>
                    <a:ext uri="{9D8B030D-6E8A-4147-A177-3AD203B41FA5}">
                      <a16:colId xmlns:a16="http://schemas.microsoft.com/office/drawing/2014/main" val="2437384109"/>
                    </a:ext>
                  </a:extLst>
                </a:gridCol>
              </a:tblGrid>
              <a:tr h="370840">
                <a:tc>
                  <a:txBody>
                    <a:bodyPr/>
                    <a:lstStyle/>
                    <a:p>
                      <a:r>
                        <a:rPr lang="es-ES" dirty="0"/>
                        <a:t>Antibiótico</a:t>
                      </a:r>
                    </a:p>
                  </a:txBody>
                  <a:tcPr/>
                </a:tc>
                <a:tc>
                  <a:txBody>
                    <a:bodyPr/>
                    <a:lstStyle/>
                    <a:p>
                      <a:r>
                        <a:rPr lang="es-ES" dirty="0"/>
                        <a:t>Dosis</a:t>
                      </a:r>
                    </a:p>
                  </a:txBody>
                  <a:tcPr/>
                </a:tc>
                <a:tc>
                  <a:txBody>
                    <a:bodyPr/>
                    <a:lstStyle/>
                    <a:p>
                      <a:r>
                        <a:rPr lang="es-ES" dirty="0"/>
                        <a:t>Administración</a:t>
                      </a:r>
                    </a:p>
                  </a:txBody>
                  <a:tcPr/>
                </a:tc>
                <a:tc>
                  <a:txBody>
                    <a:bodyPr/>
                    <a:lstStyle/>
                    <a:p>
                      <a:r>
                        <a:rPr lang="es-ES" dirty="0"/>
                        <a:t>Ámbito</a:t>
                      </a:r>
                    </a:p>
                  </a:txBody>
                  <a:tcPr/>
                </a:tc>
                <a:tc>
                  <a:txBody>
                    <a:bodyPr/>
                    <a:lstStyle/>
                    <a:p>
                      <a:r>
                        <a:rPr lang="es-ES" dirty="0"/>
                        <a:t>Gravedad</a:t>
                      </a:r>
                    </a:p>
                  </a:txBody>
                  <a:tcPr/>
                </a:tc>
                <a:tc>
                  <a:txBody>
                    <a:bodyPr/>
                    <a:lstStyle/>
                    <a:p>
                      <a:r>
                        <a:rPr lang="es-ES" dirty="0"/>
                        <a:t>Cobertura</a:t>
                      </a:r>
                    </a:p>
                  </a:txBody>
                  <a:tcPr/>
                </a:tc>
                <a:extLst>
                  <a:ext uri="{0D108BD9-81ED-4DB2-BD59-A6C34878D82A}">
                    <a16:rowId xmlns:a16="http://schemas.microsoft.com/office/drawing/2014/main" val="516316314"/>
                  </a:ext>
                </a:extLst>
              </a:tr>
              <a:tr h="370840">
                <a:tc>
                  <a:txBody>
                    <a:bodyPr/>
                    <a:lstStyle/>
                    <a:p>
                      <a:r>
                        <a:rPr lang="es-ES" dirty="0"/>
                        <a:t>Penicilina V  (</a:t>
                      </a:r>
                      <a:r>
                        <a:rPr lang="es-ES" dirty="0" err="1"/>
                        <a:t>Fenoximetilpenicilina</a:t>
                      </a:r>
                      <a:r>
                        <a:rPr lang="es-ES" dirty="0"/>
                        <a:t>)</a:t>
                      </a:r>
                    </a:p>
                  </a:txBody>
                  <a:tcPr/>
                </a:tc>
                <a:tc>
                  <a:txBody>
                    <a:bodyPr/>
                    <a:lstStyle/>
                    <a:p>
                      <a:r>
                        <a:rPr lang="es-ES" dirty="0"/>
                        <a:t>25-50 mg/kg/día cada 6h. </a:t>
                      </a:r>
                    </a:p>
                    <a:p>
                      <a:r>
                        <a:rPr lang="es-ES" dirty="0"/>
                        <a:t>500mg 1-2 </a:t>
                      </a:r>
                      <a:r>
                        <a:rPr lang="es-ES" dirty="0" err="1"/>
                        <a:t>cap</a:t>
                      </a:r>
                      <a:r>
                        <a:rPr lang="es-ES" dirty="0"/>
                        <a:t>/6h</a:t>
                      </a:r>
                    </a:p>
                  </a:txBody>
                  <a:tcPr/>
                </a:tc>
                <a:tc>
                  <a:txBody>
                    <a:bodyPr/>
                    <a:lstStyle/>
                    <a:p>
                      <a:r>
                        <a:rPr lang="es-ES" dirty="0"/>
                        <a:t>Vía oral</a:t>
                      </a:r>
                    </a:p>
                  </a:txBody>
                  <a:tcPr/>
                </a:tc>
                <a:tc>
                  <a:txBody>
                    <a:bodyPr/>
                    <a:lstStyle/>
                    <a:p>
                      <a:r>
                        <a:rPr lang="es-ES" dirty="0"/>
                        <a:t>Ambulatorio</a:t>
                      </a:r>
                    </a:p>
                  </a:txBody>
                  <a:tcPr/>
                </a:tc>
                <a:tc>
                  <a:txBody>
                    <a:bodyPr/>
                    <a:lstStyle/>
                    <a:p>
                      <a:r>
                        <a:rPr lang="es-ES" dirty="0"/>
                        <a:t>Leve</a:t>
                      </a:r>
                    </a:p>
                  </a:txBody>
                  <a:tcPr/>
                </a:tc>
                <a:tc>
                  <a:txBody>
                    <a:bodyPr/>
                    <a:lstStyle/>
                    <a:p>
                      <a:r>
                        <a:rPr lang="es-ES" dirty="0"/>
                        <a:t>Estreptococos</a:t>
                      </a:r>
                    </a:p>
                  </a:txBody>
                  <a:tcPr/>
                </a:tc>
                <a:extLst>
                  <a:ext uri="{0D108BD9-81ED-4DB2-BD59-A6C34878D82A}">
                    <a16:rowId xmlns:a16="http://schemas.microsoft.com/office/drawing/2014/main" val="1155603601"/>
                  </a:ext>
                </a:extLst>
              </a:tr>
              <a:tr h="370840">
                <a:tc>
                  <a:txBody>
                    <a:bodyPr/>
                    <a:lstStyle/>
                    <a:p>
                      <a:r>
                        <a:rPr lang="es-ES" dirty="0"/>
                        <a:t>Amoxicilina</a:t>
                      </a:r>
                    </a:p>
                  </a:txBody>
                  <a:tcPr/>
                </a:tc>
                <a:tc>
                  <a:txBody>
                    <a:bodyPr/>
                    <a:lstStyle/>
                    <a:p>
                      <a:r>
                        <a:rPr lang="es-ES" dirty="0"/>
                        <a:t>750-1000 mg 1 </a:t>
                      </a:r>
                      <a:r>
                        <a:rPr lang="es-ES" dirty="0" err="1"/>
                        <a:t>cp</a:t>
                      </a:r>
                      <a:r>
                        <a:rPr lang="es-ES" dirty="0"/>
                        <a:t>/8h</a:t>
                      </a:r>
                    </a:p>
                  </a:txBody>
                  <a:tcPr/>
                </a:tc>
                <a:tc>
                  <a:txBody>
                    <a:bodyPr/>
                    <a:lstStyle/>
                    <a:p>
                      <a:r>
                        <a:rPr lang="es-ES" dirty="0"/>
                        <a:t>Vía oral</a:t>
                      </a:r>
                    </a:p>
                  </a:txBody>
                  <a:tcPr/>
                </a:tc>
                <a:tc>
                  <a:txBody>
                    <a:bodyPr/>
                    <a:lstStyle/>
                    <a:p>
                      <a:r>
                        <a:rPr lang="es-ES" dirty="0"/>
                        <a:t>Ambulatorio</a:t>
                      </a:r>
                    </a:p>
                  </a:txBody>
                  <a:tcPr/>
                </a:tc>
                <a:tc>
                  <a:txBody>
                    <a:bodyPr/>
                    <a:lstStyle/>
                    <a:p>
                      <a:r>
                        <a:rPr lang="es-ES" dirty="0"/>
                        <a:t>Leve</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ES" dirty="0"/>
                        <a:t>Estreptococos</a:t>
                      </a:r>
                    </a:p>
                    <a:p>
                      <a:endParaRPr lang="es-ES" dirty="0"/>
                    </a:p>
                  </a:txBody>
                  <a:tcPr/>
                </a:tc>
                <a:extLst>
                  <a:ext uri="{0D108BD9-81ED-4DB2-BD59-A6C34878D82A}">
                    <a16:rowId xmlns:a16="http://schemas.microsoft.com/office/drawing/2014/main" val="395391168"/>
                  </a:ext>
                </a:extLst>
              </a:tr>
              <a:tr h="370840">
                <a:tc>
                  <a:txBody>
                    <a:bodyPr/>
                    <a:lstStyle/>
                    <a:p>
                      <a:r>
                        <a:rPr lang="es-ES" dirty="0"/>
                        <a:t>Cefalexina</a:t>
                      </a:r>
                    </a:p>
                  </a:txBody>
                  <a:tcPr/>
                </a:tc>
                <a:tc>
                  <a:txBody>
                    <a:bodyPr/>
                    <a:lstStyle/>
                    <a:p>
                      <a:r>
                        <a:rPr lang="es-ES" dirty="0"/>
                        <a:t>500mg 1cp/6h</a:t>
                      </a:r>
                    </a:p>
                  </a:txBody>
                  <a:tcPr/>
                </a:tc>
                <a:tc>
                  <a:txBody>
                    <a:bodyPr/>
                    <a:lstStyle/>
                    <a:p>
                      <a:r>
                        <a:rPr lang="es-ES" dirty="0"/>
                        <a:t>Vía oral</a:t>
                      </a:r>
                    </a:p>
                  </a:txBody>
                  <a:tcPr/>
                </a:tc>
                <a:tc>
                  <a:txBody>
                    <a:bodyPr/>
                    <a:lstStyle/>
                    <a:p>
                      <a:r>
                        <a:rPr lang="es-ES" dirty="0"/>
                        <a:t>Ambulatorio</a:t>
                      </a:r>
                    </a:p>
                  </a:txBody>
                  <a:tcPr/>
                </a:tc>
                <a:tc>
                  <a:txBody>
                    <a:bodyPr/>
                    <a:lstStyle/>
                    <a:p>
                      <a:r>
                        <a:rPr lang="es-ES" dirty="0"/>
                        <a:t>Leve</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ES" dirty="0"/>
                        <a:t>Estreptococos y  SAMS</a:t>
                      </a:r>
                    </a:p>
                    <a:p>
                      <a:endParaRPr lang="es-ES" dirty="0"/>
                    </a:p>
                  </a:txBody>
                  <a:tcPr/>
                </a:tc>
                <a:extLst>
                  <a:ext uri="{0D108BD9-81ED-4DB2-BD59-A6C34878D82A}">
                    <a16:rowId xmlns:a16="http://schemas.microsoft.com/office/drawing/2014/main" val="671465769"/>
                  </a:ext>
                </a:extLst>
              </a:tr>
              <a:tr h="370840">
                <a:tc>
                  <a:txBody>
                    <a:bodyPr/>
                    <a:lstStyle/>
                    <a:p>
                      <a:r>
                        <a:rPr lang="es-ES" dirty="0"/>
                        <a:t>Amoxicilina/clavulánico</a:t>
                      </a:r>
                    </a:p>
                  </a:txBody>
                  <a:tcPr/>
                </a:tc>
                <a:tc>
                  <a:txBody>
                    <a:bodyPr/>
                    <a:lstStyle/>
                    <a:p>
                      <a:r>
                        <a:rPr lang="es-ES" dirty="0"/>
                        <a:t>875/125 1cp/8h</a:t>
                      </a:r>
                    </a:p>
                  </a:txBody>
                  <a:tcPr/>
                </a:tc>
                <a:tc>
                  <a:txBody>
                    <a:bodyPr/>
                    <a:lstStyle/>
                    <a:p>
                      <a:r>
                        <a:rPr lang="es-ES" dirty="0"/>
                        <a:t>Vía oral o IV</a:t>
                      </a:r>
                    </a:p>
                  </a:txBody>
                  <a:tcPr/>
                </a:tc>
                <a:tc>
                  <a:txBody>
                    <a:bodyPr/>
                    <a:lstStyle/>
                    <a:p>
                      <a:r>
                        <a:rPr lang="es-ES" dirty="0"/>
                        <a:t>Ambulatorio, Observación, Hospitalización</a:t>
                      </a:r>
                    </a:p>
                  </a:txBody>
                  <a:tcPr/>
                </a:tc>
                <a:tc>
                  <a:txBody>
                    <a:bodyPr/>
                    <a:lstStyle/>
                    <a:p>
                      <a:r>
                        <a:rPr lang="es-ES" dirty="0"/>
                        <a:t>Moderada</a:t>
                      </a:r>
                    </a:p>
                  </a:txBody>
                  <a:tcPr/>
                </a:tc>
                <a:tc>
                  <a:txBody>
                    <a:bodyPr/>
                    <a:lstStyle/>
                    <a:p>
                      <a:r>
                        <a:rPr lang="es-ES" dirty="0"/>
                        <a:t>Estreptococos y SAMS</a:t>
                      </a:r>
                    </a:p>
                  </a:txBody>
                  <a:tcPr/>
                </a:tc>
                <a:extLst>
                  <a:ext uri="{0D108BD9-81ED-4DB2-BD59-A6C34878D82A}">
                    <a16:rowId xmlns:a16="http://schemas.microsoft.com/office/drawing/2014/main" val="1155939269"/>
                  </a:ext>
                </a:extLst>
              </a:tr>
              <a:tr h="370840">
                <a:tc>
                  <a:txBody>
                    <a:bodyPr/>
                    <a:lstStyle/>
                    <a:p>
                      <a:r>
                        <a:rPr lang="es-ES" dirty="0"/>
                        <a:t>Cloxacilina </a:t>
                      </a:r>
                    </a:p>
                  </a:txBody>
                  <a:tcPr/>
                </a:tc>
                <a:tc>
                  <a:txBody>
                    <a:bodyPr/>
                    <a:lstStyle/>
                    <a:p>
                      <a:r>
                        <a:rPr lang="es-ES" dirty="0"/>
                        <a:t>500mg 1cp/6h</a:t>
                      </a:r>
                    </a:p>
                    <a:p>
                      <a:r>
                        <a:rPr lang="es-ES" dirty="0"/>
                        <a:t>500mg-1gr/6-8h</a:t>
                      </a:r>
                    </a:p>
                  </a:txBody>
                  <a:tcPr/>
                </a:tc>
                <a:tc>
                  <a:txBody>
                    <a:bodyPr/>
                    <a:lstStyle/>
                    <a:p>
                      <a:r>
                        <a:rPr lang="es-ES" dirty="0"/>
                        <a:t>Vía oral</a:t>
                      </a:r>
                    </a:p>
                    <a:p>
                      <a:r>
                        <a:rPr lang="es-ES" dirty="0"/>
                        <a:t>IV </a:t>
                      </a:r>
                    </a:p>
                  </a:txBody>
                  <a:tcPr/>
                </a:tc>
                <a:tc>
                  <a:txBody>
                    <a:bodyPr/>
                    <a:lstStyle/>
                    <a:p>
                      <a:r>
                        <a:rPr lang="es-ES" dirty="0"/>
                        <a:t>Ambulatorio, Observación, Hospitalización</a:t>
                      </a:r>
                    </a:p>
                  </a:txBody>
                  <a:tcPr/>
                </a:tc>
                <a:tc>
                  <a:txBody>
                    <a:bodyPr/>
                    <a:lstStyle/>
                    <a:p>
                      <a:r>
                        <a:rPr lang="es-ES" dirty="0"/>
                        <a:t>Leve o Moderada</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ES" dirty="0"/>
                        <a:t>Estreptococos y SAMS</a:t>
                      </a:r>
                    </a:p>
                    <a:p>
                      <a:endParaRPr lang="es-ES" dirty="0"/>
                    </a:p>
                  </a:txBody>
                  <a:tcPr/>
                </a:tc>
                <a:extLst>
                  <a:ext uri="{0D108BD9-81ED-4DB2-BD59-A6C34878D82A}">
                    <a16:rowId xmlns:a16="http://schemas.microsoft.com/office/drawing/2014/main" val="2607270303"/>
                  </a:ext>
                </a:extLst>
              </a:tr>
              <a:tr h="370840">
                <a:tc>
                  <a:txBody>
                    <a:bodyPr/>
                    <a:lstStyle/>
                    <a:p>
                      <a:r>
                        <a:rPr lang="es-ES" dirty="0"/>
                        <a:t>Cefazolina</a:t>
                      </a:r>
                    </a:p>
                  </a:txBody>
                  <a:tcPr/>
                </a:tc>
                <a:tc>
                  <a:txBody>
                    <a:bodyPr/>
                    <a:lstStyle/>
                    <a:p>
                      <a:r>
                        <a:rPr lang="es-ES" dirty="0"/>
                        <a:t>500mg-1gr/8h</a:t>
                      </a:r>
                    </a:p>
                  </a:txBody>
                  <a:tcPr/>
                </a:tc>
                <a:tc>
                  <a:txBody>
                    <a:bodyPr/>
                    <a:lstStyle/>
                    <a:p>
                      <a:r>
                        <a:rPr lang="es-ES" dirty="0"/>
                        <a:t>IV</a:t>
                      </a:r>
                    </a:p>
                  </a:txBody>
                  <a:tcPr/>
                </a:tc>
                <a:tc>
                  <a:txBody>
                    <a:bodyPr/>
                    <a:lstStyle/>
                    <a:p>
                      <a:r>
                        <a:rPr lang="es-ES" dirty="0"/>
                        <a:t>Observación, Hospitalización</a:t>
                      </a:r>
                    </a:p>
                  </a:txBody>
                  <a:tcPr/>
                </a:tc>
                <a:tc>
                  <a:txBody>
                    <a:bodyPr/>
                    <a:lstStyle/>
                    <a:p>
                      <a:r>
                        <a:rPr lang="es-ES"/>
                        <a:t>Moderada-grave</a:t>
                      </a:r>
                      <a:endParaRPr lang="es-ES"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ES" dirty="0"/>
                        <a:t>Estreptococos y SAMS</a:t>
                      </a:r>
                    </a:p>
                  </a:txBody>
                  <a:tcPr/>
                </a:tc>
                <a:extLst>
                  <a:ext uri="{0D108BD9-81ED-4DB2-BD59-A6C34878D82A}">
                    <a16:rowId xmlns:a16="http://schemas.microsoft.com/office/drawing/2014/main" val="1085898030"/>
                  </a:ext>
                </a:extLst>
              </a:tr>
            </a:tbl>
          </a:graphicData>
        </a:graphic>
      </p:graphicFrame>
      <p:sp>
        <p:nvSpPr>
          <p:cNvPr id="4" name="Google Shape;182;p11">
            <a:extLst>
              <a:ext uri="{FF2B5EF4-FFF2-40B4-BE49-F238E27FC236}">
                <a16:creationId xmlns:a16="http://schemas.microsoft.com/office/drawing/2014/main" id="{1DEBF228-6E6A-3E86-FD75-6E702614A3AD}"/>
              </a:ext>
            </a:extLst>
          </p:cNvPr>
          <p:cNvSpPr txBox="1"/>
          <p:nvPr/>
        </p:nvSpPr>
        <p:spPr>
          <a:xfrm>
            <a:off x="740664" y="389509"/>
            <a:ext cx="10515600" cy="1325563"/>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None/>
            </a:pPr>
            <a:r>
              <a:rPr lang="es-ES" sz="4400" dirty="0">
                <a:solidFill>
                  <a:schemeClr val="dk1"/>
                </a:solidFill>
                <a:latin typeface="Calibri"/>
                <a:ea typeface="Calibri"/>
                <a:cs typeface="Calibri"/>
                <a:sym typeface="Calibri"/>
              </a:rPr>
              <a:t>Infecciones tejido celular subcutáneo</a:t>
            </a:r>
          </a:p>
          <a:p>
            <a:pPr marL="0" marR="0" lvl="0" indent="0" algn="ctr" rtl="0">
              <a:lnSpc>
                <a:spcPct val="90000"/>
              </a:lnSpc>
              <a:spcBef>
                <a:spcPts val="0"/>
              </a:spcBef>
              <a:spcAft>
                <a:spcPts val="0"/>
              </a:spcAft>
              <a:buNone/>
            </a:pPr>
            <a:r>
              <a:rPr lang="es-ES" sz="4400" dirty="0">
                <a:solidFill>
                  <a:schemeClr val="dk1"/>
                </a:solidFill>
                <a:latin typeface="Calibri"/>
                <a:cs typeface="Calibri"/>
                <a:sym typeface="Calibri"/>
              </a:rPr>
              <a:t>Tratamiento celulitis</a:t>
            </a:r>
            <a:endParaRPr dirty="0"/>
          </a:p>
        </p:txBody>
      </p:sp>
    </p:spTree>
    <p:extLst>
      <p:ext uri="{BB962C8B-B14F-4D97-AF65-F5344CB8AC3E}">
        <p14:creationId xmlns:p14="http://schemas.microsoft.com/office/powerpoint/2010/main" val="14001720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pic>
        <p:nvPicPr>
          <p:cNvPr id="272" name="Google Shape;272;p18"/>
          <p:cNvPicPr preferRelativeResize="0"/>
          <p:nvPr/>
        </p:nvPicPr>
        <p:blipFill rotWithShape="1">
          <a:blip r:embed="rId3">
            <a:alphaModFix/>
            <a:extLst>
              <a:ext uri="{28A0092B-C50C-407E-A947-70E740481C1C}">
                <a14:useLocalDpi xmlns:a14="http://schemas.microsoft.com/office/drawing/2010/main" val="0"/>
              </a:ext>
            </a:extLst>
          </a:blip>
          <a:srcRect/>
          <a:stretch/>
        </p:blipFill>
        <p:spPr>
          <a:xfrm>
            <a:off x="904686" y="1514091"/>
            <a:ext cx="10382628" cy="3117774"/>
          </a:xfrm>
          <a:prstGeom prst="rect">
            <a:avLst/>
          </a:prstGeom>
          <a:noFill/>
          <a:ln>
            <a:noFill/>
          </a:ln>
          <a:effectLst>
            <a:outerShdw blurRad="50800" dist="38100" dir="2700000" algn="tl" rotWithShape="0">
              <a:prstClr val="black">
                <a:alpha val="40000"/>
              </a:prstClr>
            </a:outerShdw>
          </a:effectLst>
        </p:spPr>
      </p:pic>
      <p:sp>
        <p:nvSpPr>
          <p:cNvPr id="273" name="Google Shape;273;p18"/>
          <p:cNvSpPr txBox="1"/>
          <p:nvPr/>
        </p:nvSpPr>
        <p:spPr>
          <a:xfrm>
            <a:off x="648929" y="806245"/>
            <a:ext cx="8750710"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000" dirty="0">
                <a:solidFill>
                  <a:schemeClr val="dk1"/>
                </a:solidFill>
                <a:latin typeface="Calibri"/>
                <a:ea typeface="Calibri"/>
                <a:cs typeface="Calibri"/>
                <a:sym typeface="Calibri"/>
              </a:rPr>
              <a:t>¿Antibióticos intravenosos o vía oral?</a:t>
            </a:r>
            <a:endParaRPr sz="2400" dirty="0"/>
          </a:p>
        </p:txBody>
      </p:sp>
      <p:sp>
        <p:nvSpPr>
          <p:cNvPr id="3" name="CuadroTexto 2">
            <a:extLst>
              <a:ext uri="{FF2B5EF4-FFF2-40B4-BE49-F238E27FC236}">
                <a16:creationId xmlns:a16="http://schemas.microsoft.com/office/drawing/2014/main" id="{1C996A5E-486C-024C-B41D-19F674F299E9}"/>
              </a:ext>
            </a:extLst>
          </p:cNvPr>
          <p:cNvSpPr txBox="1"/>
          <p:nvPr/>
        </p:nvSpPr>
        <p:spPr>
          <a:xfrm>
            <a:off x="6027591" y="5118571"/>
            <a:ext cx="4371371" cy="954107"/>
          </a:xfrm>
          <a:prstGeom prst="rect">
            <a:avLst/>
          </a:prstGeom>
          <a:noFill/>
        </p:spPr>
        <p:txBody>
          <a:bodyPr wrap="square">
            <a:spAutoFit/>
          </a:bodyPr>
          <a:lstStyle/>
          <a:p>
            <a:pPr marL="285750" indent="-285750">
              <a:buFont typeface="Arial" panose="020B0604020202020204" pitchFamily="34" charset="0"/>
              <a:buChar char="•"/>
            </a:pPr>
            <a:r>
              <a:rPr lang="en-US" dirty="0" err="1"/>
              <a:t>Taquipnea</a:t>
            </a:r>
            <a:r>
              <a:rPr lang="en-US" dirty="0"/>
              <a:t> </a:t>
            </a:r>
          </a:p>
          <a:p>
            <a:pPr marL="285750" indent="-285750">
              <a:buFont typeface="Arial" panose="020B0604020202020204" pitchFamily="34" charset="0"/>
              <a:buChar char="•"/>
            </a:pPr>
            <a:r>
              <a:rPr lang="en-US" dirty="0" err="1"/>
              <a:t>Úlceras</a:t>
            </a:r>
            <a:r>
              <a:rPr lang="en-US" dirty="0"/>
              <a:t> </a:t>
            </a:r>
            <a:r>
              <a:rPr lang="en-US" dirty="0" err="1"/>
              <a:t>crónicas</a:t>
            </a:r>
            <a:endParaRPr lang="en-US" dirty="0"/>
          </a:p>
          <a:p>
            <a:pPr marL="285750" indent="-285750">
              <a:buFont typeface="Arial" panose="020B0604020202020204" pitchFamily="34" charset="0"/>
              <a:buChar char="•"/>
            </a:pPr>
            <a:r>
              <a:rPr lang="en-US" dirty="0"/>
              <a:t>Historia de </a:t>
            </a:r>
            <a:r>
              <a:rPr lang="en-US" dirty="0" err="1"/>
              <a:t>infección</a:t>
            </a:r>
            <a:r>
              <a:rPr lang="en-US" dirty="0"/>
              <a:t> o </a:t>
            </a:r>
            <a:r>
              <a:rPr lang="en-US" dirty="0" err="1"/>
              <a:t>colonización</a:t>
            </a:r>
            <a:r>
              <a:rPr lang="en-US" dirty="0"/>
              <a:t> </a:t>
            </a:r>
            <a:r>
              <a:rPr lang="en-US" dirty="0" err="1"/>
              <a:t>por</a:t>
            </a:r>
            <a:r>
              <a:rPr lang="en-US" dirty="0"/>
              <a:t> MRSA</a:t>
            </a:r>
          </a:p>
          <a:p>
            <a:pPr marL="285750" indent="-285750">
              <a:buFont typeface="Arial" panose="020B0604020202020204" pitchFamily="34" charset="0"/>
              <a:buChar char="•"/>
            </a:pPr>
            <a:r>
              <a:rPr lang="en-US" dirty="0"/>
              <a:t>Historia de </a:t>
            </a:r>
            <a:r>
              <a:rPr lang="en-US" dirty="0" err="1"/>
              <a:t>celulitis</a:t>
            </a:r>
            <a:r>
              <a:rPr lang="en-US" dirty="0"/>
              <a:t> </a:t>
            </a:r>
            <a:r>
              <a:rPr lang="en-US" dirty="0" err="1"/>
              <a:t>en</a:t>
            </a:r>
            <a:r>
              <a:rPr lang="en-US" dirty="0"/>
              <a:t> </a:t>
            </a:r>
            <a:r>
              <a:rPr lang="en-US" dirty="0" err="1"/>
              <a:t>los</a:t>
            </a:r>
            <a:r>
              <a:rPr lang="en-US" dirty="0"/>
              <a:t> </a:t>
            </a:r>
            <a:r>
              <a:rPr lang="en-US" dirty="0" err="1"/>
              <a:t>últimos</a:t>
            </a:r>
            <a:r>
              <a:rPr lang="en-US" dirty="0"/>
              <a:t> 12 meses</a:t>
            </a:r>
            <a:endParaRPr lang="es-ES" dirty="0"/>
          </a:p>
        </p:txBody>
      </p:sp>
      <p:pic>
        <p:nvPicPr>
          <p:cNvPr id="7" name="Imagen 6">
            <a:extLst>
              <a:ext uri="{FF2B5EF4-FFF2-40B4-BE49-F238E27FC236}">
                <a16:creationId xmlns:a16="http://schemas.microsoft.com/office/drawing/2014/main" id="{197857BB-ABE9-9F15-77E8-E4D2727A4A22}"/>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676086" y="4836763"/>
            <a:ext cx="5037221" cy="147587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0905528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pic>
        <p:nvPicPr>
          <p:cNvPr id="281" name="Google Shape;281;p19"/>
          <p:cNvPicPr preferRelativeResize="0"/>
          <p:nvPr/>
        </p:nvPicPr>
        <p:blipFill rotWithShape="1">
          <a:blip r:embed="rId3">
            <a:alphaModFix/>
            <a:extLst>
              <a:ext uri="{28A0092B-C50C-407E-A947-70E740481C1C}">
                <a14:useLocalDpi xmlns:a14="http://schemas.microsoft.com/office/drawing/2010/main" val="0"/>
              </a:ext>
            </a:extLst>
          </a:blip>
          <a:srcRect/>
          <a:stretch/>
        </p:blipFill>
        <p:spPr>
          <a:xfrm>
            <a:off x="1374295" y="925104"/>
            <a:ext cx="9175564" cy="5805486"/>
          </a:xfrm>
          <a:prstGeom prst="rect">
            <a:avLst/>
          </a:prstGeom>
          <a:noFill/>
          <a:ln>
            <a:noFill/>
          </a:ln>
          <a:effectLst>
            <a:outerShdw blurRad="50800" dist="38100" dir="2700000" algn="tl" rotWithShape="0">
              <a:prstClr val="black">
                <a:alpha val="40000"/>
              </a:prstClr>
            </a:outerShdw>
          </a:effectLst>
        </p:spPr>
      </p:pic>
      <p:sp>
        <p:nvSpPr>
          <p:cNvPr id="282" name="Google Shape;282;p19"/>
          <p:cNvSpPr txBox="1"/>
          <p:nvPr/>
        </p:nvSpPr>
        <p:spPr>
          <a:xfrm>
            <a:off x="540773" y="216309"/>
            <a:ext cx="3303639"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3200" dirty="0">
                <a:solidFill>
                  <a:schemeClr val="dk1"/>
                </a:solidFill>
                <a:latin typeface="Calibri"/>
                <a:ea typeface="Calibri"/>
                <a:cs typeface="Calibri"/>
                <a:sym typeface="Calibri"/>
              </a:rPr>
              <a:t>¿Cuánto tiempo?</a:t>
            </a:r>
            <a:endParaRPr sz="3200" dirty="0"/>
          </a:p>
        </p:txBody>
      </p:sp>
    </p:spTree>
    <p:extLst>
      <p:ext uri="{BB962C8B-B14F-4D97-AF65-F5344CB8AC3E}">
        <p14:creationId xmlns:p14="http://schemas.microsoft.com/office/powerpoint/2010/main" val="19171080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1"/>
              </a:buClr>
              <a:buSzPct val="100000"/>
              <a:buFont typeface="Calibri"/>
              <a:buNone/>
            </a:pPr>
            <a:r>
              <a:rPr lang="es-ES"/>
              <a:t>Tratamiento de las infecciones de la piel y partes blandas</a:t>
            </a:r>
            <a:endParaRPr/>
          </a:p>
        </p:txBody>
      </p:sp>
      <p:sp>
        <p:nvSpPr>
          <p:cNvPr id="89" name="Google Shape;89;p1"/>
          <p:cNvSpPr txBox="1">
            <a:spLocks noGrp="1"/>
          </p:cNvSpPr>
          <p:nvPr>
            <p:ph type="subTitle" idx="1"/>
          </p:nvPr>
        </p:nvSpPr>
        <p:spPr>
          <a:xfrm>
            <a:off x="1524000" y="4300130"/>
            <a:ext cx="9144000" cy="1655762"/>
          </a:xfrm>
          <a:prstGeom prst="rect">
            <a:avLst/>
          </a:prstGeom>
          <a:noFill/>
          <a:ln>
            <a:noFill/>
          </a:ln>
        </p:spPr>
        <p:txBody>
          <a:bodyPr spcFirstLastPara="1" wrap="square" lIns="91425" tIns="45700" rIns="91425" bIns="45700" anchor="t" anchorCtr="0">
            <a:normAutofit fontScale="77500" lnSpcReduction="20000"/>
          </a:bodyPr>
          <a:lstStyle/>
          <a:p>
            <a:pPr marL="0" lvl="0" indent="0" algn="ctr" rtl="0">
              <a:lnSpc>
                <a:spcPct val="90000"/>
              </a:lnSpc>
              <a:spcBef>
                <a:spcPts val="0"/>
              </a:spcBef>
              <a:spcAft>
                <a:spcPts val="0"/>
              </a:spcAft>
              <a:buClr>
                <a:schemeClr val="dk1"/>
              </a:buClr>
              <a:buSzPct val="100000"/>
              <a:buNone/>
            </a:pPr>
            <a:r>
              <a:rPr lang="es-ES" dirty="0"/>
              <a:t>Philip Erick </a:t>
            </a:r>
            <a:endParaRPr dirty="0"/>
          </a:p>
          <a:p>
            <a:pPr marL="0" lvl="0" indent="0" algn="ctr" rtl="0">
              <a:lnSpc>
                <a:spcPct val="90000"/>
              </a:lnSpc>
              <a:spcBef>
                <a:spcPts val="1000"/>
              </a:spcBef>
              <a:spcAft>
                <a:spcPts val="0"/>
              </a:spcAft>
              <a:buClr>
                <a:schemeClr val="dk1"/>
              </a:buClr>
              <a:buSzPct val="100000"/>
              <a:buNone/>
            </a:pPr>
            <a:r>
              <a:rPr lang="es-ES" dirty="0"/>
              <a:t>Wikman Jorgensen</a:t>
            </a:r>
            <a:endParaRPr dirty="0"/>
          </a:p>
          <a:p>
            <a:pPr marL="0" lvl="0" indent="0" algn="ctr" rtl="0">
              <a:lnSpc>
                <a:spcPct val="90000"/>
              </a:lnSpc>
              <a:spcBef>
                <a:spcPts val="1000"/>
              </a:spcBef>
              <a:spcAft>
                <a:spcPts val="0"/>
              </a:spcAft>
              <a:buClr>
                <a:schemeClr val="dk1"/>
              </a:buClr>
              <a:buSzPct val="100000"/>
              <a:buNone/>
            </a:pPr>
            <a:r>
              <a:rPr lang="es-ES" dirty="0"/>
              <a:t>Servicio de Medicina Interna</a:t>
            </a:r>
            <a:endParaRPr dirty="0"/>
          </a:p>
          <a:p>
            <a:pPr marL="0" lvl="0" indent="0" algn="ctr" rtl="0">
              <a:lnSpc>
                <a:spcPct val="90000"/>
              </a:lnSpc>
              <a:spcBef>
                <a:spcPts val="1000"/>
              </a:spcBef>
              <a:spcAft>
                <a:spcPts val="0"/>
              </a:spcAft>
              <a:buClr>
                <a:schemeClr val="dk1"/>
              </a:buClr>
              <a:buSzPct val="100000"/>
              <a:buNone/>
            </a:pPr>
            <a:r>
              <a:rPr lang="es-ES" dirty="0"/>
              <a:t>Hospital General Universitario de Elda</a:t>
            </a:r>
            <a:endParaRPr dirty="0"/>
          </a:p>
          <a:p>
            <a:pPr marL="0" lvl="0" indent="0" algn="ctr" rtl="0">
              <a:lnSpc>
                <a:spcPct val="90000"/>
              </a:lnSpc>
              <a:spcBef>
                <a:spcPts val="1000"/>
              </a:spcBef>
              <a:spcAft>
                <a:spcPts val="0"/>
              </a:spcAft>
              <a:buClr>
                <a:schemeClr val="dk1"/>
              </a:buClr>
              <a:buSzPct val="100000"/>
              <a:buNone/>
            </a:pPr>
            <a:r>
              <a:rPr lang="es-ES" dirty="0"/>
              <a:t>Máster de Enfermedades Infecciosas y Salud Internacional</a:t>
            </a:r>
            <a:endParaRPr dirty="0"/>
          </a:p>
        </p:txBody>
      </p:sp>
      <p:pic>
        <p:nvPicPr>
          <p:cNvPr id="90" name="Google Shape;90;p1"/>
          <p:cNvPicPr preferRelativeResize="0"/>
          <p:nvPr/>
        </p:nvPicPr>
        <p:blipFill rotWithShape="1">
          <a:blip r:embed="rId3" cstate="screen">
            <a:alphaModFix/>
            <a:extLst>
              <a:ext uri="{28A0092B-C50C-407E-A947-70E740481C1C}">
                <a14:useLocalDpi xmlns:a14="http://schemas.microsoft.com/office/drawing/2010/main" val="0"/>
              </a:ext>
            </a:extLst>
          </a:blip>
          <a:srcRect/>
          <a:stretch/>
        </p:blipFill>
        <p:spPr>
          <a:xfrm>
            <a:off x="502874" y="248568"/>
            <a:ext cx="1171690" cy="117169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pic>
        <p:nvPicPr>
          <p:cNvPr id="298" name="Google Shape;298;p21"/>
          <p:cNvPicPr preferRelativeResize="0"/>
          <p:nvPr/>
        </p:nvPicPr>
        <p:blipFill rotWithShape="1">
          <a:blip r:embed="rId3">
            <a:alphaModFix/>
            <a:extLst>
              <a:ext uri="{28A0092B-C50C-407E-A947-70E740481C1C}">
                <a14:useLocalDpi xmlns:a14="http://schemas.microsoft.com/office/drawing/2010/main" val="0"/>
              </a:ext>
            </a:extLst>
          </a:blip>
          <a:srcRect/>
          <a:stretch/>
        </p:blipFill>
        <p:spPr>
          <a:xfrm>
            <a:off x="2095501" y="1143001"/>
            <a:ext cx="4405313" cy="4024313"/>
          </a:xfrm>
          <a:prstGeom prst="rect">
            <a:avLst/>
          </a:prstGeom>
          <a:noFill/>
          <a:ln>
            <a:noFill/>
          </a:ln>
          <a:effectLst>
            <a:outerShdw blurRad="50800" dist="38100" dir="2700000" algn="tl" rotWithShape="0">
              <a:prstClr val="black">
                <a:alpha val="40000"/>
              </a:prstClr>
            </a:outerShdw>
          </a:effectLst>
        </p:spPr>
      </p:pic>
      <p:sp>
        <p:nvSpPr>
          <p:cNvPr id="299" name="Google Shape;299;p21"/>
          <p:cNvSpPr txBox="1"/>
          <p:nvPr/>
        </p:nvSpPr>
        <p:spPr>
          <a:xfrm>
            <a:off x="6899276" y="6072188"/>
            <a:ext cx="3578225" cy="368300"/>
          </a:xfrm>
          <a:prstGeom prst="rect">
            <a:avLst/>
          </a:prstGeom>
          <a:noFill/>
          <a:ln>
            <a:noFill/>
          </a:ln>
        </p:spPr>
        <p:txBody>
          <a:bodyPr spcFirstLastPara="1" wrap="square" lIns="90000" tIns="46800" rIns="90000" bIns="46800" anchor="t" anchorCtr="0">
            <a:spAutoFit/>
          </a:bodyPr>
          <a:lstStyle/>
          <a:p>
            <a:pPr marL="0" marR="0" lvl="0" indent="0" algn="l" rtl="0">
              <a:spcBef>
                <a:spcPts val="0"/>
              </a:spcBef>
              <a:spcAft>
                <a:spcPts val="0"/>
              </a:spcAft>
              <a:buClr>
                <a:srgbClr val="000000"/>
              </a:buClr>
              <a:buSzPts val="1800"/>
              <a:buFont typeface="Times New Roman"/>
              <a:buNone/>
            </a:pPr>
            <a:r>
              <a:rPr lang="es-ES" sz="1800" i="1">
                <a:solidFill>
                  <a:srgbClr val="000000"/>
                </a:solidFill>
                <a:latin typeface="Calibri"/>
                <a:ea typeface="Calibri"/>
                <a:cs typeface="Calibri"/>
                <a:sym typeface="Calibri"/>
              </a:rPr>
              <a:t>Bergkvist et al. ScandJourInfDis 1997</a:t>
            </a:r>
            <a:endParaRPr/>
          </a:p>
        </p:txBody>
      </p:sp>
      <p:sp>
        <p:nvSpPr>
          <p:cNvPr id="300" name="Google Shape;300;p21"/>
          <p:cNvSpPr txBox="1"/>
          <p:nvPr/>
        </p:nvSpPr>
        <p:spPr>
          <a:xfrm>
            <a:off x="6534150" y="2071689"/>
            <a:ext cx="3024188" cy="917575"/>
          </a:xfrm>
          <a:prstGeom prst="rect">
            <a:avLst/>
          </a:prstGeom>
          <a:noFill/>
          <a:ln>
            <a:noFill/>
          </a:ln>
        </p:spPr>
        <p:txBody>
          <a:bodyPr spcFirstLastPara="1" wrap="square" lIns="90000" tIns="46800" rIns="90000" bIns="46800" anchor="t" anchorCtr="0">
            <a:spAutoFit/>
          </a:bodyPr>
          <a:lstStyle/>
          <a:p>
            <a:pPr marL="0" marR="0" lvl="0" indent="0" algn="l" rtl="0">
              <a:spcBef>
                <a:spcPts val="0"/>
              </a:spcBef>
              <a:spcAft>
                <a:spcPts val="0"/>
              </a:spcAft>
              <a:buClr>
                <a:srgbClr val="000000"/>
              </a:buClr>
              <a:buSzPts val="1800"/>
              <a:buFont typeface="Times New Roman"/>
              <a:buNone/>
            </a:pPr>
            <a:r>
              <a:rPr lang="es-ES" sz="1800">
                <a:solidFill>
                  <a:srgbClr val="000000"/>
                </a:solidFill>
                <a:latin typeface="Arial"/>
                <a:ea typeface="Arial"/>
                <a:cs typeface="Arial"/>
                <a:sym typeface="Arial"/>
              </a:rPr>
              <a:t>Prednisolona 30 mg 2 días</a:t>
            </a:r>
            <a:endParaRPr/>
          </a:p>
          <a:p>
            <a:pPr marL="0" marR="0" lvl="0" indent="0" algn="l" rtl="0">
              <a:spcBef>
                <a:spcPts val="0"/>
              </a:spcBef>
              <a:spcAft>
                <a:spcPts val="0"/>
              </a:spcAft>
              <a:buClr>
                <a:srgbClr val="000000"/>
              </a:buClr>
              <a:buSzPts val="1800"/>
              <a:buFont typeface="Times New Roman"/>
              <a:buNone/>
            </a:pPr>
            <a:r>
              <a:rPr lang="es-ES" sz="1800">
                <a:solidFill>
                  <a:srgbClr val="000000"/>
                </a:solidFill>
                <a:latin typeface="Arial"/>
                <a:ea typeface="Arial"/>
                <a:cs typeface="Arial"/>
                <a:sym typeface="Arial"/>
              </a:rPr>
              <a:t>                      15 mg 2 días</a:t>
            </a:r>
            <a:endParaRPr/>
          </a:p>
          <a:p>
            <a:pPr marL="0" marR="0" lvl="0" indent="0" algn="l" rtl="0">
              <a:spcBef>
                <a:spcPts val="0"/>
              </a:spcBef>
              <a:spcAft>
                <a:spcPts val="0"/>
              </a:spcAft>
              <a:buClr>
                <a:srgbClr val="000000"/>
              </a:buClr>
              <a:buSzPts val="1800"/>
              <a:buFont typeface="Times New Roman"/>
              <a:buNone/>
            </a:pPr>
            <a:r>
              <a:rPr lang="es-ES" sz="1800">
                <a:solidFill>
                  <a:srgbClr val="000000"/>
                </a:solidFill>
                <a:latin typeface="Arial"/>
                <a:ea typeface="Arial"/>
                <a:cs typeface="Arial"/>
                <a:sym typeface="Arial"/>
              </a:rPr>
              <a:t>                        5 mg 2 dias  </a:t>
            </a:r>
            <a:endParaRPr/>
          </a:p>
        </p:txBody>
      </p:sp>
      <p:sp>
        <p:nvSpPr>
          <p:cNvPr id="2" name="Google Shape;206;p13">
            <a:extLst>
              <a:ext uri="{FF2B5EF4-FFF2-40B4-BE49-F238E27FC236}">
                <a16:creationId xmlns:a16="http://schemas.microsoft.com/office/drawing/2014/main" id="{3F47FAEF-F27D-8915-A606-5E30CB9F3965}"/>
              </a:ext>
            </a:extLst>
          </p:cNvPr>
          <p:cNvSpPr txBox="1"/>
          <p:nvPr/>
        </p:nvSpPr>
        <p:spPr>
          <a:xfrm>
            <a:off x="838200" y="306131"/>
            <a:ext cx="10515600" cy="841887"/>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None/>
            </a:pPr>
            <a:r>
              <a:rPr lang="es-ES" sz="4400" dirty="0">
                <a:solidFill>
                  <a:schemeClr val="dk1"/>
                </a:solidFill>
                <a:latin typeface="Calibri"/>
                <a:ea typeface="Calibri"/>
                <a:cs typeface="Calibri"/>
                <a:sym typeface="Calibri"/>
              </a:rPr>
              <a:t> Tratamiento adyuvante</a:t>
            </a:r>
            <a:endParaRPr lang="es-ES" dirty="0"/>
          </a:p>
        </p:txBody>
      </p:sp>
    </p:spTree>
    <p:extLst>
      <p:ext uri="{BB962C8B-B14F-4D97-AF65-F5344CB8AC3E}">
        <p14:creationId xmlns:p14="http://schemas.microsoft.com/office/powerpoint/2010/main" val="38002883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24"/>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Imagen 2" descr="Mano de una persona&#10;&#10;Descripción generada automáticamente con confianza baja">
            <a:extLst>
              <a:ext uri="{FF2B5EF4-FFF2-40B4-BE49-F238E27FC236}">
                <a16:creationId xmlns:a16="http://schemas.microsoft.com/office/drawing/2014/main" id="{47FE83AA-AA95-371F-68AE-231CC538DDFC}"/>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20" y="1282"/>
            <a:ext cx="12191980" cy="6856718"/>
          </a:xfrm>
          <a:prstGeom prst="rect">
            <a:avLst/>
          </a:prstGeom>
        </p:spPr>
      </p:pic>
    </p:spTree>
    <p:extLst>
      <p:ext uri="{BB962C8B-B14F-4D97-AF65-F5344CB8AC3E}">
        <p14:creationId xmlns:p14="http://schemas.microsoft.com/office/powerpoint/2010/main" val="1719834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94"/>
        <p:cNvGrpSpPr/>
        <p:nvPr/>
      </p:nvGrpSpPr>
      <p:grpSpPr>
        <a:xfrm>
          <a:off x="0" y="0"/>
          <a:ext cx="0" cy="0"/>
          <a:chOff x="0" y="0"/>
          <a:chExt cx="0" cy="0"/>
        </a:xfrm>
      </p:grpSpPr>
      <p:sp useBgFill="1">
        <p:nvSpPr>
          <p:cNvPr id="201" name="Rectangle 200">
            <a:extLst>
              <a:ext uri="{FF2B5EF4-FFF2-40B4-BE49-F238E27FC236}">
                <a16:creationId xmlns:a16="http://schemas.microsoft.com/office/drawing/2014/main" id="{2029D5AD-8348-4446-B191-6A9B6FE03F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3" name="Freeform: Shape 202">
            <a:extLst>
              <a:ext uri="{FF2B5EF4-FFF2-40B4-BE49-F238E27FC236}">
                <a16:creationId xmlns:a16="http://schemas.microsoft.com/office/drawing/2014/main" id="{A3F395A2-2B64-4749-BD93-2F159C7E1F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1899601"/>
          </a:xfrm>
          <a:custGeom>
            <a:avLst/>
            <a:gdLst>
              <a:gd name="connsiteX0" fmla="*/ 0 w 12188952"/>
              <a:gd name="connsiteY0" fmla="*/ 0 h 1899601"/>
              <a:gd name="connsiteX1" fmla="*/ 12188952 w 12188952"/>
              <a:gd name="connsiteY1" fmla="*/ 0 h 1899601"/>
              <a:gd name="connsiteX2" fmla="*/ 12188952 w 12188952"/>
              <a:gd name="connsiteY2" fmla="*/ 1635106 h 1899601"/>
              <a:gd name="connsiteX3" fmla="*/ 11356325 w 12188952"/>
              <a:gd name="connsiteY3" fmla="*/ 1707615 h 1899601"/>
              <a:gd name="connsiteX4" fmla="*/ 6096001 w 12188952"/>
              <a:gd name="connsiteY4" fmla="*/ 1899601 h 1899601"/>
              <a:gd name="connsiteX5" fmla="*/ 835678 w 12188952"/>
              <a:gd name="connsiteY5" fmla="*/ 1707615 h 1899601"/>
              <a:gd name="connsiteX6" fmla="*/ 0 w 12188952"/>
              <a:gd name="connsiteY6" fmla="*/ 1634841 h 189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8952" h="1899601">
                <a:moveTo>
                  <a:pt x="0" y="0"/>
                </a:moveTo>
                <a:lnTo>
                  <a:pt x="12188952" y="0"/>
                </a:lnTo>
                <a:lnTo>
                  <a:pt x="12188952" y="1635106"/>
                </a:lnTo>
                <a:lnTo>
                  <a:pt x="11356325" y="1707615"/>
                </a:lnTo>
                <a:cubicBezTo>
                  <a:pt x="9739512" y="1831240"/>
                  <a:pt x="7961919" y="1899601"/>
                  <a:pt x="6096001" y="1899601"/>
                </a:cubicBezTo>
                <a:cubicBezTo>
                  <a:pt x="4230084" y="1899601"/>
                  <a:pt x="2452490" y="1831240"/>
                  <a:pt x="835678" y="1707615"/>
                </a:cubicBezTo>
                <a:lnTo>
                  <a:pt x="0" y="1634841"/>
                </a:lnTo>
                <a:close/>
              </a:path>
            </a:pathLst>
          </a:custGeom>
          <a:ln w="9525">
            <a:solidFill>
              <a:srgbClr val="E6E6E6"/>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05" name="Freeform: Shape 204">
            <a:extLst>
              <a:ext uri="{FF2B5EF4-FFF2-40B4-BE49-F238E27FC236}">
                <a16:creationId xmlns:a16="http://schemas.microsoft.com/office/drawing/2014/main" id="{5CF0135B-EAB8-4CA0-896C-2D897ECD28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890722"/>
          </a:xfrm>
          <a:custGeom>
            <a:avLst/>
            <a:gdLst>
              <a:gd name="connsiteX0" fmla="*/ 0 w 12192000"/>
              <a:gd name="connsiteY0" fmla="*/ 0 h 1890722"/>
              <a:gd name="connsiteX1" fmla="*/ 12192000 w 12192000"/>
              <a:gd name="connsiteY1" fmla="*/ 0 h 1890722"/>
              <a:gd name="connsiteX2" fmla="*/ 12192000 w 12192000"/>
              <a:gd name="connsiteY2" fmla="*/ 1626227 h 1890722"/>
              <a:gd name="connsiteX3" fmla="*/ 11359165 w 12192000"/>
              <a:gd name="connsiteY3" fmla="*/ 1698736 h 1890722"/>
              <a:gd name="connsiteX4" fmla="*/ 6097526 w 12192000"/>
              <a:gd name="connsiteY4" fmla="*/ 1890722 h 1890722"/>
              <a:gd name="connsiteX5" fmla="*/ 835887 w 12192000"/>
              <a:gd name="connsiteY5" fmla="*/ 1698736 h 1890722"/>
              <a:gd name="connsiteX6" fmla="*/ 0 w 12192000"/>
              <a:gd name="connsiteY6" fmla="*/ 1625962 h 1890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890722">
                <a:moveTo>
                  <a:pt x="0" y="0"/>
                </a:moveTo>
                <a:lnTo>
                  <a:pt x="12192000" y="0"/>
                </a:lnTo>
                <a:lnTo>
                  <a:pt x="12192000" y="1626227"/>
                </a:lnTo>
                <a:lnTo>
                  <a:pt x="11359165" y="1698736"/>
                </a:lnTo>
                <a:cubicBezTo>
                  <a:pt x="9741947" y="1822361"/>
                  <a:pt x="7963910" y="1890722"/>
                  <a:pt x="6097526" y="1890722"/>
                </a:cubicBezTo>
                <a:cubicBezTo>
                  <a:pt x="4231142" y="1890722"/>
                  <a:pt x="2453104" y="1822361"/>
                  <a:pt x="835887" y="1698736"/>
                </a:cubicBezTo>
                <a:lnTo>
                  <a:pt x="0" y="1625962"/>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6" name="Google Shape;196;p12"/>
          <p:cNvSpPr txBox="1"/>
          <p:nvPr/>
        </p:nvSpPr>
        <p:spPr>
          <a:xfrm>
            <a:off x="838200" y="253397"/>
            <a:ext cx="10515600" cy="1273233"/>
          </a:xfrm>
          <a:prstGeom prst="rect">
            <a:avLst/>
          </a:prstGeom>
        </p:spPr>
        <p:txBody>
          <a:bodyPr spcFirstLastPara="1" vert="horz" lIns="91440" tIns="45720" rIns="91440" bIns="45720" rtlCol="0" anchor="ctr" anchorCtr="0">
            <a:normAutofit/>
          </a:bodyPr>
          <a:lstStyle/>
          <a:p>
            <a:pPr marL="0" marR="0" lvl="0" indent="0">
              <a:lnSpc>
                <a:spcPct val="90000"/>
              </a:lnSpc>
              <a:spcBef>
                <a:spcPct val="0"/>
              </a:spcBef>
              <a:spcAft>
                <a:spcPts val="600"/>
              </a:spcAft>
            </a:pPr>
            <a:r>
              <a:rPr lang="en-US" sz="4000" kern="1200">
                <a:solidFill>
                  <a:schemeClr val="tx1"/>
                </a:solidFill>
                <a:latin typeface="+mj-lt"/>
                <a:ea typeface="+mj-ea"/>
                <a:cs typeface="+mj-cs"/>
                <a:sym typeface="Calibri"/>
              </a:rPr>
              <a:t>Infecciones tejido celular subcutáneo</a:t>
            </a:r>
            <a:endParaRPr lang="en-US" sz="4000" kern="1200">
              <a:solidFill>
                <a:schemeClr val="tx1"/>
              </a:solidFill>
              <a:latin typeface="+mj-lt"/>
              <a:ea typeface="+mj-ea"/>
              <a:cs typeface="+mj-cs"/>
            </a:endParaRPr>
          </a:p>
        </p:txBody>
      </p:sp>
      <p:sp>
        <p:nvSpPr>
          <p:cNvPr id="207" name="Rectangle 206">
            <a:extLst>
              <a:ext uri="{FF2B5EF4-FFF2-40B4-BE49-F238E27FC236}">
                <a16:creationId xmlns:a16="http://schemas.microsoft.com/office/drawing/2014/main" id="{92C3387C-D24F-4737-8A37-1DC5CFF09C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2452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5" name="Google Shape;195;p12"/>
          <p:cNvSpPr txBox="1"/>
          <p:nvPr/>
        </p:nvSpPr>
        <p:spPr>
          <a:xfrm>
            <a:off x="838200" y="2478024"/>
            <a:ext cx="10515600" cy="3694176"/>
          </a:xfrm>
          <a:prstGeom prst="rect">
            <a:avLst/>
          </a:prstGeom>
        </p:spPr>
        <p:txBody>
          <a:bodyPr spcFirstLastPara="1" vert="horz" lIns="91440" tIns="45720" rIns="91440" bIns="45720" rtlCol="0" anchorCtr="0">
            <a:normAutofit/>
          </a:bodyPr>
          <a:lstStyle/>
          <a:p>
            <a:pPr marL="0" marR="0" lvl="0" indent="-228600">
              <a:lnSpc>
                <a:spcPct val="90000"/>
              </a:lnSpc>
              <a:spcBef>
                <a:spcPts val="0"/>
              </a:spcBef>
              <a:spcAft>
                <a:spcPts val="600"/>
              </a:spcAft>
              <a:buFont typeface="Arial" panose="020B0604020202020204" pitchFamily="34" charset="0"/>
              <a:buChar char="•"/>
            </a:pPr>
            <a:r>
              <a:rPr lang="en-US" sz="2000" kern="1200">
                <a:solidFill>
                  <a:schemeClr val="tx1"/>
                </a:solidFill>
                <a:latin typeface="+mn-lt"/>
                <a:ea typeface="+mn-ea"/>
                <a:cs typeface="+mn-cs"/>
                <a:sym typeface="Calibri"/>
              </a:rPr>
              <a:t>Trombosis venosa profunda</a:t>
            </a:r>
            <a:endParaRPr lang="en-US" sz="2000" kern="1200">
              <a:solidFill>
                <a:schemeClr val="tx1"/>
              </a:solidFill>
              <a:latin typeface="+mn-lt"/>
              <a:ea typeface="+mn-ea"/>
              <a:cs typeface="+mn-cs"/>
            </a:endParaRPr>
          </a:p>
          <a:p>
            <a:pPr marL="285750" marR="0" lvl="0" indent="-228600">
              <a:lnSpc>
                <a:spcPct val="90000"/>
              </a:lnSpc>
              <a:spcBef>
                <a:spcPts val="0"/>
              </a:spcBef>
              <a:spcAft>
                <a:spcPts val="600"/>
              </a:spcAft>
              <a:buClr>
                <a:schemeClr val="dk1"/>
              </a:buClr>
              <a:buSzPts val="2800"/>
              <a:buFont typeface="Arial" panose="020B0604020202020204" pitchFamily="34" charset="0"/>
              <a:buChar char="•"/>
            </a:pPr>
            <a:r>
              <a:rPr lang="en-US" sz="2000" kern="1200">
                <a:solidFill>
                  <a:schemeClr val="tx1"/>
                </a:solidFill>
                <a:latin typeface="+mn-lt"/>
                <a:ea typeface="+mn-ea"/>
                <a:cs typeface="+mn-cs"/>
                <a:sym typeface="Calibri"/>
              </a:rPr>
              <a:t>Mediante la clínica</a:t>
            </a:r>
            <a:endParaRPr lang="en-US" sz="2000" kern="1200">
              <a:solidFill>
                <a:schemeClr val="tx1"/>
              </a:solidFill>
              <a:latin typeface="+mn-lt"/>
              <a:ea typeface="+mn-ea"/>
              <a:cs typeface="+mn-cs"/>
            </a:endParaRPr>
          </a:p>
          <a:p>
            <a:pPr marL="285750" marR="0" lvl="0" indent="-228600">
              <a:lnSpc>
                <a:spcPct val="90000"/>
              </a:lnSpc>
              <a:spcBef>
                <a:spcPts val="0"/>
              </a:spcBef>
              <a:spcAft>
                <a:spcPts val="600"/>
              </a:spcAft>
              <a:buClr>
                <a:schemeClr val="dk1"/>
              </a:buClr>
              <a:buSzPts val="2800"/>
              <a:buFont typeface="Arial" panose="020B0604020202020204" pitchFamily="34" charset="0"/>
              <a:buChar char="•"/>
            </a:pPr>
            <a:r>
              <a:rPr lang="en-US" sz="2000" kern="1200">
                <a:solidFill>
                  <a:schemeClr val="tx1"/>
                </a:solidFill>
                <a:latin typeface="+mn-lt"/>
                <a:ea typeface="+mn-ea"/>
                <a:cs typeface="+mn-cs"/>
                <a:sym typeface="Calibri"/>
              </a:rPr>
              <a:t>Dímero-D</a:t>
            </a:r>
            <a:endParaRPr lang="en-US" sz="2000" kern="1200">
              <a:solidFill>
                <a:schemeClr val="tx1"/>
              </a:solidFill>
              <a:latin typeface="+mn-lt"/>
              <a:ea typeface="+mn-ea"/>
              <a:cs typeface="+mn-cs"/>
            </a:endParaRPr>
          </a:p>
          <a:p>
            <a:pPr marL="285750" marR="0" lvl="0" indent="-228600">
              <a:lnSpc>
                <a:spcPct val="90000"/>
              </a:lnSpc>
              <a:spcBef>
                <a:spcPts val="0"/>
              </a:spcBef>
              <a:spcAft>
                <a:spcPts val="600"/>
              </a:spcAft>
              <a:buClr>
                <a:schemeClr val="dk1"/>
              </a:buClr>
              <a:buSzPts val="2800"/>
              <a:buFont typeface="Arial" panose="020B0604020202020204" pitchFamily="34" charset="0"/>
              <a:buChar char="•"/>
            </a:pPr>
            <a:r>
              <a:rPr lang="en-US" sz="2000" kern="1200">
                <a:solidFill>
                  <a:schemeClr val="tx1"/>
                </a:solidFill>
                <a:latin typeface="+mn-lt"/>
                <a:ea typeface="+mn-ea"/>
                <a:cs typeface="+mn-cs"/>
                <a:sym typeface="Calibri"/>
              </a:rPr>
              <a:t>Casos dudosos eco-Doppler venoso</a:t>
            </a:r>
            <a:endParaRPr lang="en-US" sz="2000" kern="1200">
              <a:solidFill>
                <a:schemeClr val="tx1"/>
              </a:solidFill>
              <a:latin typeface="+mn-lt"/>
              <a:ea typeface="+mn-ea"/>
              <a:cs typeface="+mn-cs"/>
            </a:endParaRPr>
          </a:p>
          <a:p>
            <a:pPr marL="1028700" marR="0" lvl="1" indent="-228600">
              <a:lnSpc>
                <a:spcPct val="90000"/>
              </a:lnSpc>
              <a:spcBef>
                <a:spcPts val="0"/>
              </a:spcBef>
              <a:spcAft>
                <a:spcPts val="600"/>
              </a:spcAft>
              <a:buClr>
                <a:schemeClr val="dk1"/>
              </a:buClr>
              <a:buSzPts val="2800"/>
              <a:buFont typeface="Arial" panose="020B0604020202020204" pitchFamily="34" charset="0"/>
              <a:buChar char="•"/>
            </a:pPr>
            <a:r>
              <a:rPr lang="en-US" sz="2000" b="0" i="0" u="none" strike="noStrike" kern="1200" cap="none">
                <a:solidFill>
                  <a:schemeClr val="tx1"/>
                </a:solidFill>
                <a:latin typeface="+mn-lt"/>
                <a:ea typeface="+mn-ea"/>
                <a:cs typeface="+mn-cs"/>
                <a:sym typeface="Calibri"/>
              </a:rPr>
              <a:t>Si el caso es claro no es necesaria ecografía</a:t>
            </a:r>
            <a:endParaRPr lang="en-US" sz="2000" kern="1200">
              <a:solidFill>
                <a:schemeClr val="tx1"/>
              </a:solidFill>
              <a:latin typeface="+mn-lt"/>
              <a:ea typeface="+mn-ea"/>
              <a:cs typeface="+mn-cs"/>
            </a:endParaRPr>
          </a:p>
          <a:p>
            <a:pPr marL="457200" marR="0" lvl="1" indent="-228600">
              <a:lnSpc>
                <a:spcPct val="90000"/>
              </a:lnSpc>
              <a:spcBef>
                <a:spcPts val="0"/>
              </a:spcBef>
              <a:spcAft>
                <a:spcPts val="600"/>
              </a:spcAft>
              <a:buFont typeface="Arial" panose="020B0604020202020204" pitchFamily="34" charset="0"/>
              <a:buChar char="•"/>
            </a:pPr>
            <a:r>
              <a:rPr lang="en-US" sz="2000" b="0" i="0" u="none" strike="noStrike" kern="1200" cap="none">
                <a:solidFill>
                  <a:schemeClr val="tx1"/>
                </a:solidFill>
                <a:latin typeface="+mn-lt"/>
                <a:ea typeface="+mn-ea"/>
                <a:cs typeface="+mn-cs"/>
                <a:sym typeface="Calibri"/>
              </a:rPr>
              <a:t> </a:t>
            </a:r>
            <a:endParaRPr lang="en-US" sz="2000" kern="1200">
              <a:solidFill>
                <a:schemeClr val="tx1"/>
              </a:solidFill>
              <a:latin typeface="+mn-lt"/>
              <a:ea typeface="+mn-ea"/>
              <a:cs typeface="+mn-cs"/>
            </a:endParaRPr>
          </a:p>
          <a:p>
            <a:pPr marL="0" marR="0" lvl="0" indent="-228600">
              <a:lnSpc>
                <a:spcPct val="90000"/>
              </a:lnSpc>
              <a:spcBef>
                <a:spcPts val="0"/>
              </a:spcBef>
              <a:spcAft>
                <a:spcPts val="600"/>
              </a:spcAft>
              <a:buFont typeface="Arial" panose="020B0604020202020204" pitchFamily="34" charset="0"/>
              <a:buChar char="•"/>
            </a:pPr>
            <a:r>
              <a:rPr lang="en-US" sz="2000" kern="1200">
                <a:solidFill>
                  <a:schemeClr val="tx1"/>
                </a:solidFill>
                <a:latin typeface="+mn-lt"/>
                <a:ea typeface="+mn-ea"/>
                <a:cs typeface="+mn-cs"/>
                <a:sym typeface="Calibri"/>
              </a:rPr>
              <a:t>Fascitis necrotizante</a:t>
            </a:r>
            <a:endParaRPr lang="en-US" sz="2000" kern="1200">
              <a:solidFill>
                <a:schemeClr val="tx1"/>
              </a:solidFill>
              <a:latin typeface="+mn-lt"/>
              <a:ea typeface="+mn-ea"/>
              <a:cs typeface="+mn-cs"/>
            </a:endParaRPr>
          </a:p>
          <a:p>
            <a:pPr marL="285750" marR="0" lvl="0" indent="-228600">
              <a:lnSpc>
                <a:spcPct val="90000"/>
              </a:lnSpc>
              <a:spcBef>
                <a:spcPts val="0"/>
              </a:spcBef>
              <a:spcAft>
                <a:spcPts val="600"/>
              </a:spcAft>
              <a:buClr>
                <a:schemeClr val="dk1"/>
              </a:buClr>
              <a:buSzPts val="2800"/>
              <a:buFont typeface="Arial" panose="020B0604020202020204" pitchFamily="34" charset="0"/>
              <a:buChar char="•"/>
            </a:pPr>
            <a:r>
              <a:rPr lang="en-US" sz="2000" kern="1200">
                <a:solidFill>
                  <a:schemeClr val="tx1"/>
                </a:solidFill>
                <a:latin typeface="+mn-lt"/>
                <a:ea typeface="+mn-ea"/>
                <a:cs typeface="+mn-cs"/>
                <a:sym typeface="Calibri"/>
              </a:rPr>
              <a:t>Mediante la clínica</a:t>
            </a:r>
            <a:endParaRPr lang="en-US" sz="2000" kern="1200">
              <a:solidFill>
                <a:schemeClr val="tx1"/>
              </a:solidFill>
              <a:latin typeface="+mn-lt"/>
              <a:ea typeface="+mn-ea"/>
              <a:cs typeface="+mn-cs"/>
            </a:endParaRPr>
          </a:p>
          <a:p>
            <a:pPr marL="285750" marR="0" lvl="0" indent="-228600">
              <a:lnSpc>
                <a:spcPct val="90000"/>
              </a:lnSpc>
              <a:spcBef>
                <a:spcPts val="0"/>
              </a:spcBef>
              <a:spcAft>
                <a:spcPts val="600"/>
              </a:spcAft>
              <a:buClr>
                <a:schemeClr val="dk1"/>
              </a:buClr>
              <a:buSzPts val="2800"/>
              <a:buFont typeface="Arial" panose="020B0604020202020204" pitchFamily="34" charset="0"/>
              <a:buChar char="•"/>
            </a:pPr>
            <a:r>
              <a:rPr lang="en-US" sz="2000" kern="1200">
                <a:solidFill>
                  <a:schemeClr val="tx1"/>
                </a:solidFill>
                <a:latin typeface="+mn-lt"/>
                <a:ea typeface="+mn-ea"/>
                <a:cs typeface="+mn-cs"/>
                <a:sym typeface="Calibri"/>
              </a:rPr>
              <a:t>TAC</a:t>
            </a:r>
            <a:endParaRPr lang="en-US" sz="2000" kern="1200">
              <a:solidFill>
                <a:schemeClr val="tx1"/>
              </a:solidFill>
              <a:latin typeface="+mn-lt"/>
              <a:ea typeface="+mn-ea"/>
              <a:cs typeface="+mn-cs"/>
            </a:endParaRPr>
          </a:p>
          <a:p>
            <a:pPr marL="285750" marR="0" lvl="0" indent="-228600">
              <a:lnSpc>
                <a:spcPct val="90000"/>
              </a:lnSpc>
              <a:spcBef>
                <a:spcPts val="0"/>
              </a:spcBef>
              <a:spcAft>
                <a:spcPts val="600"/>
              </a:spcAft>
              <a:buClr>
                <a:schemeClr val="dk1"/>
              </a:buClr>
              <a:buSzPts val="2800"/>
              <a:buFont typeface="Arial" panose="020B0604020202020204" pitchFamily="34" charset="0"/>
              <a:buChar char="•"/>
            </a:pPr>
            <a:r>
              <a:rPr lang="en-US" sz="2000" b="1" kern="1200">
                <a:solidFill>
                  <a:schemeClr val="tx1"/>
                </a:solidFill>
                <a:latin typeface="+mn-lt"/>
                <a:ea typeface="+mn-ea"/>
                <a:cs typeface="+mn-cs"/>
                <a:sym typeface="Calibri"/>
              </a:rPr>
              <a:t>Valoración quirúrgica urgente</a:t>
            </a:r>
            <a:endParaRPr lang="en-US" sz="2000" kern="1200">
              <a:solidFill>
                <a:schemeClr val="tx1"/>
              </a:solidFill>
              <a:latin typeface="+mn-lt"/>
              <a:ea typeface="+mn-ea"/>
              <a:cs typeface="+mn-cs"/>
            </a:endParaRPr>
          </a:p>
          <a:p>
            <a:pPr marL="285750" marR="0" lvl="0" indent="-228600">
              <a:lnSpc>
                <a:spcPct val="90000"/>
              </a:lnSpc>
              <a:spcBef>
                <a:spcPts val="0"/>
              </a:spcBef>
              <a:spcAft>
                <a:spcPts val="600"/>
              </a:spcAft>
              <a:buClr>
                <a:schemeClr val="dk1"/>
              </a:buClr>
              <a:buSzPts val="2800"/>
              <a:buFont typeface="Arial" panose="020B0604020202020204" pitchFamily="34" charset="0"/>
              <a:buChar char="•"/>
            </a:pPr>
            <a:endParaRPr lang="en-US" sz="2000" kern="1200">
              <a:solidFill>
                <a:schemeClr val="tx1"/>
              </a:solidFill>
              <a:latin typeface="+mn-lt"/>
              <a:ea typeface="+mn-ea"/>
              <a:cs typeface="+mn-cs"/>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04"/>
        <p:cNvGrpSpPr/>
        <p:nvPr/>
      </p:nvGrpSpPr>
      <p:grpSpPr>
        <a:xfrm>
          <a:off x="0" y="0"/>
          <a:ext cx="0" cy="0"/>
          <a:chOff x="0" y="0"/>
          <a:chExt cx="0" cy="0"/>
        </a:xfrm>
      </p:grpSpPr>
      <p:sp useBgFill="1">
        <p:nvSpPr>
          <p:cNvPr id="211" name="Rectangle 210">
            <a:extLst>
              <a:ext uri="{FF2B5EF4-FFF2-40B4-BE49-F238E27FC236}">
                <a16:creationId xmlns:a16="http://schemas.microsoft.com/office/drawing/2014/main" id="{2029D5AD-8348-4446-B191-6A9B6FE03F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13" name="Freeform: Shape 212">
            <a:extLst>
              <a:ext uri="{FF2B5EF4-FFF2-40B4-BE49-F238E27FC236}">
                <a16:creationId xmlns:a16="http://schemas.microsoft.com/office/drawing/2014/main" id="{A3F395A2-2B64-4749-BD93-2F159C7E1F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1899601"/>
          </a:xfrm>
          <a:custGeom>
            <a:avLst/>
            <a:gdLst>
              <a:gd name="connsiteX0" fmla="*/ 0 w 12188952"/>
              <a:gd name="connsiteY0" fmla="*/ 0 h 1899601"/>
              <a:gd name="connsiteX1" fmla="*/ 12188952 w 12188952"/>
              <a:gd name="connsiteY1" fmla="*/ 0 h 1899601"/>
              <a:gd name="connsiteX2" fmla="*/ 12188952 w 12188952"/>
              <a:gd name="connsiteY2" fmla="*/ 1635106 h 1899601"/>
              <a:gd name="connsiteX3" fmla="*/ 11356325 w 12188952"/>
              <a:gd name="connsiteY3" fmla="*/ 1707615 h 1899601"/>
              <a:gd name="connsiteX4" fmla="*/ 6096001 w 12188952"/>
              <a:gd name="connsiteY4" fmla="*/ 1899601 h 1899601"/>
              <a:gd name="connsiteX5" fmla="*/ 835678 w 12188952"/>
              <a:gd name="connsiteY5" fmla="*/ 1707615 h 1899601"/>
              <a:gd name="connsiteX6" fmla="*/ 0 w 12188952"/>
              <a:gd name="connsiteY6" fmla="*/ 1634841 h 189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8952" h="1899601">
                <a:moveTo>
                  <a:pt x="0" y="0"/>
                </a:moveTo>
                <a:lnTo>
                  <a:pt x="12188952" y="0"/>
                </a:lnTo>
                <a:lnTo>
                  <a:pt x="12188952" y="1635106"/>
                </a:lnTo>
                <a:lnTo>
                  <a:pt x="11356325" y="1707615"/>
                </a:lnTo>
                <a:cubicBezTo>
                  <a:pt x="9739512" y="1831240"/>
                  <a:pt x="7961919" y="1899601"/>
                  <a:pt x="6096001" y="1899601"/>
                </a:cubicBezTo>
                <a:cubicBezTo>
                  <a:pt x="4230084" y="1899601"/>
                  <a:pt x="2452490" y="1831240"/>
                  <a:pt x="835678" y="1707615"/>
                </a:cubicBezTo>
                <a:lnTo>
                  <a:pt x="0" y="1634841"/>
                </a:lnTo>
                <a:close/>
              </a:path>
            </a:pathLst>
          </a:custGeom>
          <a:ln w="9525">
            <a:solidFill>
              <a:srgbClr val="E6E6E6"/>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15" name="Freeform: Shape 214">
            <a:extLst>
              <a:ext uri="{FF2B5EF4-FFF2-40B4-BE49-F238E27FC236}">
                <a16:creationId xmlns:a16="http://schemas.microsoft.com/office/drawing/2014/main" id="{5CF0135B-EAB8-4CA0-896C-2D897ECD28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890722"/>
          </a:xfrm>
          <a:custGeom>
            <a:avLst/>
            <a:gdLst>
              <a:gd name="connsiteX0" fmla="*/ 0 w 12192000"/>
              <a:gd name="connsiteY0" fmla="*/ 0 h 1890722"/>
              <a:gd name="connsiteX1" fmla="*/ 12192000 w 12192000"/>
              <a:gd name="connsiteY1" fmla="*/ 0 h 1890722"/>
              <a:gd name="connsiteX2" fmla="*/ 12192000 w 12192000"/>
              <a:gd name="connsiteY2" fmla="*/ 1626227 h 1890722"/>
              <a:gd name="connsiteX3" fmla="*/ 11359165 w 12192000"/>
              <a:gd name="connsiteY3" fmla="*/ 1698736 h 1890722"/>
              <a:gd name="connsiteX4" fmla="*/ 6097526 w 12192000"/>
              <a:gd name="connsiteY4" fmla="*/ 1890722 h 1890722"/>
              <a:gd name="connsiteX5" fmla="*/ 835887 w 12192000"/>
              <a:gd name="connsiteY5" fmla="*/ 1698736 h 1890722"/>
              <a:gd name="connsiteX6" fmla="*/ 0 w 12192000"/>
              <a:gd name="connsiteY6" fmla="*/ 1625962 h 1890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890722">
                <a:moveTo>
                  <a:pt x="0" y="0"/>
                </a:moveTo>
                <a:lnTo>
                  <a:pt x="12192000" y="0"/>
                </a:lnTo>
                <a:lnTo>
                  <a:pt x="12192000" y="1626227"/>
                </a:lnTo>
                <a:lnTo>
                  <a:pt x="11359165" y="1698736"/>
                </a:lnTo>
                <a:cubicBezTo>
                  <a:pt x="9741947" y="1822361"/>
                  <a:pt x="7963910" y="1890722"/>
                  <a:pt x="6097526" y="1890722"/>
                </a:cubicBezTo>
                <a:cubicBezTo>
                  <a:pt x="4231142" y="1890722"/>
                  <a:pt x="2453104" y="1822361"/>
                  <a:pt x="835887" y="1698736"/>
                </a:cubicBezTo>
                <a:lnTo>
                  <a:pt x="0" y="1625962"/>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6" name="Google Shape;206;p13"/>
          <p:cNvSpPr txBox="1"/>
          <p:nvPr/>
        </p:nvSpPr>
        <p:spPr>
          <a:xfrm>
            <a:off x="838200" y="253397"/>
            <a:ext cx="10515600" cy="1273233"/>
          </a:xfrm>
          <a:prstGeom prst="rect">
            <a:avLst/>
          </a:prstGeom>
        </p:spPr>
        <p:txBody>
          <a:bodyPr spcFirstLastPara="1" vert="horz" lIns="91440" tIns="45720" rIns="91440" bIns="45720" rtlCol="0" anchor="ctr" anchorCtr="0">
            <a:normAutofit/>
          </a:bodyPr>
          <a:lstStyle/>
          <a:p>
            <a:pPr marL="0" marR="0" lvl="0" indent="0">
              <a:lnSpc>
                <a:spcPct val="90000"/>
              </a:lnSpc>
              <a:spcBef>
                <a:spcPct val="0"/>
              </a:spcBef>
              <a:spcAft>
                <a:spcPts val="600"/>
              </a:spcAft>
            </a:pPr>
            <a:r>
              <a:rPr lang="en-US" sz="4000" kern="1200">
                <a:solidFill>
                  <a:schemeClr val="tx1"/>
                </a:solidFill>
                <a:latin typeface="+mj-lt"/>
                <a:ea typeface="+mj-ea"/>
                <a:cs typeface="+mj-cs"/>
                <a:sym typeface="Calibri"/>
              </a:rPr>
              <a:t>Infecciones de la fascia y músculo</a:t>
            </a:r>
            <a:endParaRPr lang="en-US" sz="4000" kern="1200">
              <a:solidFill>
                <a:schemeClr val="tx1"/>
              </a:solidFill>
              <a:latin typeface="+mj-lt"/>
              <a:ea typeface="+mj-ea"/>
              <a:cs typeface="+mj-cs"/>
            </a:endParaRPr>
          </a:p>
        </p:txBody>
      </p:sp>
      <p:sp>
        <p:nvSpPr>
          <p:cNvPr id="217" name="Rectangle 216">
            <a:extLst>
              <a:ext uri="{FF2B5EF4-FFF2-40B4-BE49-F238E27FC236}">
                <a16:creationId xmlns:a16="http://schemas.microsoft.com/office/drawing/2014/main" id="{92C3387C-D24F-4737-8A37-1DC5CFF09C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2452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5" name="Google Shape;205;p13"/>
          <p:cNvSpPr txBox="1"/>
          <p:nvPr/>
        </p:nvSpPr>
        <p:spPr>
          <a:xfrm>
            <a:off x="838200" y="2478024"/>
            <a:ext cx="10515600" cy="3694176"/>
          </a:xfrm>
          <a:prstGeom prst="rect">
            <a:avLst/>
          </a:prstGeom>
        </p:spPr>
        <p:txBody>
          <a:bodyPr spcFirstLastPara="1" vert="horz" lIns="91440" tIns="45720" rIns="91440" bIns="45720" rtlCol="0" anchorCtr="0">
            <a:normAutofit/>
          </a:bodyPr>
          <a:lstStyle/>
          <a:p>
            <a:pPr marL="338138" marR="0" lvl="0" indent="-228600">
              <a:lnSpc>
                <a:spcPct val="90000"/>
              </a:lnSpc>
              <a:spcBef>
                <a:spcPts val="0"/>
              </a:spcBef>
              <a:spcAft>
                <a:spcPts val="0"/>
              </a:spcAft>
              <a:buClr>
                <a:srgbClr val="000000"/>
              </a:buClr>
              <a:buSzPts val="2400"/>
              <a:buFont typeface="Arial" panose="020B0604020202020204" pitchFamily="34" charset="0"/>
              <a:buChar char="•"/>
            </a:pPr>
            <a:r>
              <a:rPr lang="en-US" sz="2200" b="1" kern="1200">
                <a:solidFill>
                  <a:schemeClr val="tx1"/>
                </a:solidFill>
                <a:latin typeface="+mn-lt"/>
                <a:ea typeface="+mn-ea"/>
                <a:cs typeface="+mn-cs"/>
                <a:sym typeface="Calibri"/>
              </a:rPr>
              <a:t>Manifestaciones clínicas que deben hacer sospechar una fascitis:</a:t>
            </a:r>
            <a:endParaRPr lang="en-US" sz="2200" kern="1200">
              <a:solidFill>
                <a:schemeClr val="tx1"/>
              </a:solidFill>
              <a:latin typeface="+mn-lt"/>
              <a:ea typeface="+mn-ea"/>
              <a:cs typeface="+mn-cs"/>
            </a:endParaRPr>
          </a:p>
          <a:p>
            <a:pPr marL="738188" marR="0" lvl="1" indent="-228600">
              <a:lnSpc>
                <a:spcPct val="90000"/>
              </a:lnSpc>
              <a:spcBef>
                <a:spcPts val="600"/>
              </a:spcBef>
              <a:spcAft>
                <a:spcPts val="0"/>
              </a:spcAft>
              <a:buClr>
                <a:srgbClr val="000000"/>
              </a:buClr>
              <a:buSzPts val="2400"/>
              <a:buFont typeface="Arial" panose="020B0604020202020204" pitchFamily="34" charset="0"/>
              <a:buChar char="•"/>
            </a:pPr>
            <a:r>
              <a:rPr lang="en-US" sz="2200" b="0" i="0" u="none" strike="noStrike" kern="1200" cap="none">
                <a:solidFill>
                  <a:schemeClr val="tx1"/>
                </a:solidFill>
                <a:latin typeface="+mn-lt"/>
                <a:ea typeface="+mn-ea"/>
                <a:cs typeface="+mn-cs"/>
                <a:sym typeface="Calibri"/>
              </a:rPr>
              <a:t>Dolor desproporcionado a los signos clínicos</a:t>
            </a:r>
            <a:endParaRPr lang="en-US" sz="2200" kern="1200">
              <a:solidFill>
                <a:schemeClr val="tx1"/>
              </a:solidFill>
              <a:latin typeface="+mn-lt"/>
              <a:ea typeface="+mn-ea"/>
              <a:cs typeface="+mn-cs"/>
            </a:endParaRPr>
          </a:p>
          <a:p>
            <a:pPr marL="738188" marR="0" lvl="1" indent="-228600">
              <a:lnSpc>
                <a:spcPct val="90000"/>
              </a:lnSpc>
              <a:spcBef>
                <a:spcPts val="600"/>
              </a:spcBef>
              <a:spcAft>
                <a:spcPts val="0"/>
              </a:spcAft>
              <a:buClr>
                <a:srgbClr val="000000"/>
              </a:buClr>
              <a:buSzPts val="2400"/>
              <a:buFont typeface="Arial" panose="020B0604020202020204" pitchFamily="34" charset="0"/>
              <a:buChar char="•"/>
            </a:pPr>
            <a:r>
              <a:rPr lang="en-US" sz="2200" b="0" i="0" u="none" strike="noStrike" kern="1200" cap="none">
                <a:solidFill>
                  <a:schemeClr val="tx1"/>
                </a:solidFill>
                <a:latin typeface="+mn-lt"/>
                <a:ea typeface="+mn-ea"/>
                <a:cs typeface="+mn-cs"/>
                <a:sym typeface="Calibri"/>
              </a:rPr>
              <a:t>Fracaso a tratamiento antibiótico inicial</a:t>
            </a:r>
            <a:endParaRPr lang="en-US" sz="2200" kern="1200">
              <a:solidFill>
                <a:schemeClr val="tx1"/>
              </a:solidFill>
              <a:latin typeface="+mn-lt"/>
              <a:ea typeface="+mn-ea"/>
              <a:cs typeface="+mn-cs"/>
            </a:endParaRPr>
          </a:p>
          <a:p>
            <a:pPr marL="738188" marR="0" lvl="1" indent="-228600">
              <a:lnSpc>
                <a:spcPct val="90000"/>
              </a:lnSpc>
              <a:spcBef>
                <a:spcPts val="600"/>
              </a:spcBef>
              <a:spcAft>
                <a:spcPts val="0"/>
              </a:spcAft>
              <a:buClr>
                <a:srgbClr val="000000"/>
              </a:buClr>
              <a:buSzPts val="2400"/>
              <a:buFont typeface="Arial" panose="020B0604020202020204" pitchFamily="34" charset="0"/>
              <a:buChar char="•"/>
            </a:pPr>
            <a:r>
              <a:rPr lang="en-US" sz="2200" b="0" i="0" u="none" strike="noStrike" kern="1200" cap="none">
                <a:solidFill>
                  <a:schemeClr val="tx1"/>
                </a:solidFill>
                <a:latin typeface="+mn-lt"/>
                <a:ea typeface="+mn-ea"/>
                <a:cs typeface="+mn-cs"/>
                <a:sym typeface="Calibri"/>
              </a:rPr>
              <a:t>Tejido subcutáneo duro “como madera” a la palpación</a:t>
            </a:r>
            <a:endParaRPr lang="en-US" sz="2200" kern="1200">
              <a:solidFill>
                <a:schemeClr val="tx1"/>
              </a:solidFill>
              <a:latin typeface="+mn-lt"/>
              <a:ea typeface="+mn-ea"/>
              <a:cs typeface="+mn-cs"/>
            </a:endParaRPr>
          </a:p>
          <a:p>
            <a:pPr marL="738188" marR="0" lvl="1" indent="-228600">
              <a:lnSpc>
                <a:spcPct val="90000"/>
              </a:lnSpc>
              <a:spcBef>
                <a:spcPts val="600"/>
              </a:spcBef>
              <a:spcAft>
                <a:spcPts val="0"/>
              </a:spcAft>
              <a:buClr>
                <a:srgbClr val="000000"/>
              </a:buClr>
              <a:buSzPts val="2400"/>
              <a:buFont typeface="Arial" panose="020B0604020202020204" pitchFamily="34" charset="0"/>
              <a:buChar char="•"/>
            </a:pPr>
            <a:r>
              <a:rPr lang="en-US" sz="2200" b="0" i="0" u="none" strike="noStrike" kern="1200" cap="none">
                <a:solidFill>
                  <a:schemeClr val="tx1"/>
                </a:solidFill>
                <a:latin typeface="+mn-lt"/>
                <a:ea typeface="+mn-ea"/>
                <a:cs typeface="+mn-cs"/>
                <a:sym typeface="Calibri"/>
              </a:rPr>
              <a:t>Afectación sistémica (alteración del nivel de conciencia)</a:t>
            </a:r>
            <a:endParaRPr lang="en-US" sz="2200" kern="1200">
              <a:solidFill>
                <a:schemeClr val="tx1"/>
              </a:solidFill>
              <a:latin typeface="+mn-lt"/>
              <a:ea typeface="+mn-ea"/>
              <a:cs typeface="+mn-cs"/>
            </a:endParaRPr>
          </a:p>
          <a:p>
            <a:pPr marL="738188" marR="0" lvl="1" indent="-228600">
              <a:lnSpc>
                <a:spcPct val="90000"/>
              </a:lnSpc>
              <a:spcBef>
                <a:spcPts val="600"/>
              </a:spcBef>
              <a:spcAft>
                <a:spcPts val="0"/>
              </a:spcAft>
              <a:buClr>
                <a:srgbClr val="000000"/>
              </a:buClr>
              <a:buSzPts val="2400"/>
              <a:buFont typeface="Arial" panose="020B0604020202020204" pitchFamily="34" charset="0"/>
              <a:buChar char="•"/>
            </a:pPr>
            <a:r>
              <a:rPr lang="en-US" sz="2200" b="0" i="0" u="none" strike="noStrike" kern="1200" cap="none">
                <a:solidFill>
                  <a:schemeClr val="tx1"/>
                </a:solidFill>
                <a:latin typeface="+mn-lt"/>
                <a:ea typeface="+mn-ea"/>
                <a:cs typeface="+mn-cs"/>
                <a:sym typeface="Calibri"/>
              </a:rPr>
              <a:t>Edema o dolor más allá de la zona de eritema cutáneo</a:t>
            </a:r>
            <a:endParaRPr lang="en-US" sz="2200" kern="1200">
              <a:solidFill>
                <a:schemeClr val="tx1"/>
              </a:solidFill>
              <a:latin typeface="+mn-lt"/>
              <a:ea typeface="+mn-ea"/>
              <a:cs typeface="+mn-cs"/>
            </a:endParaRPr>
          </a:p>
          <a:p>
            <a:pPr marL="738188" marR="0" lvl="1" indent="-228600">
              <a:lnSpc>
                <a:spcPct val="90000"/>
              </a:lnSpc>
              <a:spcBef>
                <a:spcPts val="600"/>
              </a:spcBef>
              <a:spcAft>
                <a:spcPts val="0"/>
              </a:spcAft>
              <a:buClr>
                <a:srgbClr val="000000"/>
              </a:buClr>
              <a:buSzPts val="2400"/>
              <a:buFont typeface="Arial" panose="020B0604020202020204" pitchFamily="34" charset="0"/>
              <a:buChar char="•"/>
            </a:pPr>
            <a:r>
              <a:rPr lang="en-US" sz="2200" b="0" i="0" u="none" strike="noStrike" kern="1200" cap="none">
                <a:solidFill>
                  <a:schemeClr val="tx1"/>
                </a:solidFill>
                <a:latin typeface="+mn-lt"/>
                <a:ea typeface="+mn-ea"/>
                <a:cs typeface="+mn-cs"/>
                <a:sym typeface="Calibri"/>
              </a:rPr>
              <a:t>Crepitación</a:t>
            </a:r>
            <a:endParaRPr lang="en-US" sz="2200" kern="1200">
              <a:solidFill>
                <a:schemeClr val="tx1"/>
              </a:solidFill>
              <a:latin typeface="+mn-lt"/>
              <a:ea typeface="+mn-ea"/>
              <a:cs typeface="+mn-cs"/>
            </a:endParaRPr>
          </a:p>
          <a:p>
            <a:pPr marL="738188" marR="0" lvl="1" indent="-228600">
              <a:lnSpc>
                <a:spcPct val="90000"/>
              </a:lnSpc>
              <a:spcBef>
                <a:spcPts val="600"/>
              </a:spcBef>
              <a:spcAft>
                <a:spcPts val="0"/>
              </a:spcAft>
              <a:buClr>
                <a:srgbClr val="000000"/>
              </a:buClr>
              <a:buSzPts val="2400"/>
              <a:buFont typeface="Arial" panose="020B0604020202020204" pitchFamily="34" charset="0"/>
              <a:buChar char="•"/>
            </a:pPr>
            <a:r>
              <a:rPr lang="en-US" sz="2200" b="0" i="0" u="none" strike="noStrike" kern="1200" cap="none">
                <a:solidFill>
                  <a:schemeClr val="tx1"/>
                </a:solidFill>
                <a:latin typeface="+mn-lt"/>
                <a:ea typeface="+mn-ea"/>
                <a:cs typeface="+mn-cs"/>
                <a:sym typeface="Calibri"/>
              </a:rPr>
              <a:t>Lesiones bullosas</a:t>
            </a:r>
            <a:endParaRPr lang="en-US" sz="2200" kern="1200">
              <a:solidFill>
                <a:schemeClr val="tx1"/>
              </a:solidFill>
              <a:latin typeface="+mn-lt"/>
              <a:ea typeface="+mn-ea"/>
              <a:cs typeface="+mn-cs"/>
            </a:endParaRPr>
          </a:p>
          <a:p>
            <a:pPr marL="738188" marR="0" lvl="1" indent="-228600">
              <a:lnSpc>
                <a:spcPct val="90000"/>
              </a:lnSpc>
              <a:spcBef>
                <a:spcPts val="600"/>
              </a:spcBef>
              <a:spcAft>
                <a:spcPts val="0"/>
              </a:spcAft>
              <a:buClr>
                <a:srgbClr val="000000"/>
              </a:buClr>
              <a:buSzPts val="2400"/>
              <a:buFont typeface="Arial" panose="020B0604020202020204" pitchFamily="34" charset="0"/>
              <a:buChar char="•"/>
            </a:pPr>
            <a:r>
              <a:rPr lang="en-US" sz="2200" b="0" i="0" u="none" strike="noStrike" kern="1200" cap="none">
                <a:solidFill>
                  <a:schemeClr val="tx1"/>
                </a:solidFill>
                <a:latin typeface="+mn-lt"/>
                <a:ea typeface="+mn-ea"/>
                <a:cs typeface="+mn-cs"/>
                <a:sym typeface="Calibri"/>
              </a:rPr>
              <a:t>Necrosis cutánea o equimosis</a:t>
            </a:r>
            <a:endParaRPr lang="en-US" sz="2200" kern="1200">
              <a:solidFill>
                <a:schemeClr val="tx1"/>
              </a:solidFill>
              <a:latin typeface="+mn-lt"/>
              <a:ea typeface="+mn-ea"/>
              <a:cs typeface="+mn-c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13"/>
          <p:cNvSpPr txBox="1"/>
          <p:nvPr/>
        </p:nvSpPr>
        <p:spPr>
          <a:xfrm>
            <a:off x="838200" y="1282032"/>
            <a:ext cx="10793361" cy="4525962"/>
          </a:xfrm>
          <a:prstGeom prst="rect">
            <a:avLst/>
          </a:prstGeom>
          <a:noFill/>
          <a:ln>
            <a:noFill/>
          </a:ln>
        </p:spPr>
        <p:txBody>
          <a:bodyPr spcFirstLastPara="1" wrap="square" lIns="90000" tIns="46800" rIns="90000" bIns="46800" anchor="t" anchorCtr="0">
            <a:noAutofit/>
          </a:bodyPr>
          <a:lstStyle/>
          <a:p>
            <a:pPr marL="338138" marR="0" lvl="0" indent="-338138" algn="l" rtl="0">
              <a:spcBef>
                <a:spcPts val="0"/>
              </a:spcBef>
              <a:spcAft>
                <a:spcPts val="0"/>
              </a:spcAft>
              <a:buClr>
                <a:srgbClr val="000000"/>
              </a:buClr>
              <a:buSzPts val="2400"/>
              <a:buFont typeface="Arial"/>
              <a:buChar char="•"/>
            </a:pPr>
            <a:r>
              <a:rPr lang="es-ES" sz="1800" dirty="0"/>
              <a:t>TAC: Edematización del tejido celular subcutáneo desde rodilla del tobillo izquierdo sin objetivarse colecciones, gas, edema muscular ni afectación ósea. Se visualizan dilataciones varicosas tortuosas en cara interna del Miembro inferior i dependientes de la vena safena interna trombosadas con probable afectación de vena poplítea. Se recomienda completar estudio con Eco-Doppler para descartar TVP.</a:t>
            </a:r>
            <a:br>
              <a:rPr lang="es-ES" sz="1800" dirty="0"/>
            </a:br>
            <a:endParaRPr lang="es-ES" sz="1800" dirty="0"/>
          </a:p>
          <a:p>
            <a:pPr marL="338138" marR="0" lvl="0" indent="-338138" algn="l" rtl="0">
              <a:spcBef>
                <a:spcPts val="0"/>
              </a:spcBef>
              <a:spcAft>
                <a:spcPts val="0"/>
              </a:spcAft>
              <a:buClr>
                <a:srgbClr val="000000"/>
              </a:buClr>
              <a:buSzPts val="2400"/>
              <a:buFont typeface="Arial"/>
              <a:buChar char="•"/>
            </a:pPr>
            <a:r>
              <a:rPr lang="es-ES" sz="1800" dirty="0"/>
              <a:t>Eco-Doppler: Presencia de láminas de edema así como marcado aumento de la ecogenicidad y espesor del tejido graso subcutáneo de  predominio en la vertiente posterior interna de la pantorrilla sugestivo de celulitis. No se aprecian signos de TVP ni tromboflebitis en los troncos venosos valorables.</a:t>
            </a:r>
          </a:p>
          <a:p>
            <a:pPr marL="338138" marR="0" lvl="0" indent="-338138" algn="l" rtl="0">
              <a:spcBef>
                <a:spcPts val="0"/>
              </a:spcBef>
              <a:spcAft>
                <a:spcPts val="0"/>
              </a:spcAft>
              <a:buClr>
                <a:srgbClr val="000000"/>
              </a:buClr>
              <a:buSzPts val="2400"/>
              <a:buFont typeface="Arial"/>
              <a:buChar char="•"/>
            </a:pPr>
            <a:endParaRPr lang="es-ES" sz="1800" dirty="0"/>
          </a:p>
          <a:p>
            <a:pPr marL="338138" marR="0" lvl="0" indent="-338138" algn="l" rtl="0">
              <a:spcBef>
                <a:spcPts val="0"/>
              </a:spcBef>
              <a:spcAft>
                <a:spcPts val="0"/>
              </a:spcAft>
              <a:buClr>
                <a:srgbClr val="000000"/>
              </a:buClr>
              <a:buSzPts val="2400"/>
              <a:buFont typeface="Arial"/>
              <a:buChar char="•"/>
            </a:pPr>
            <a:r>
              <a:rPr lang="es-ES" sz="1800" dirty="0"/>
              <a:t>Aun así, se solicita valoración por COT quien decide intervención quirúrgica:</a:t>
            </a:r>
          </a:p>
          <a:p>
            <a:pPr marR="0" lvl="0" algn="l" rtl="0">
              <a:spcBef>
                <a:spcPts val="0"/>
              </a:spcBef>
              <a:spcAft>
                <a:spcPts val="0"/>
              </a:spcAft>
              <a:buClr>
                <a:srgbClr val="000000"/>
              </a:buClr>
              <a:buSzPts val="2400"/>
            </a:pPr>
            <a:endParaRPr lang="es-ES" sz="1800" dirty="0"/>
          </a:p>
          <a:p>
            <a:pPr marR="0" lvl="0" algn="l" rtl="0">
              <a:spcBef>
                <a:spcPts val="0"/>
              </a:spcBef>
              <a:spcAft>
                <a:spcPts val="0"/>
              </a:spcAft>
              <a:buClr>
                <a:srgbClr val="000000"/>
              </a:buClr>
              <a:buSzPts val="2400"/>
            </a:pPr>
            <a:r>
              <a:rPr lang="es-ES" sz="1800" dirty="0"/>
              <a:t>Informe quirúrgico: Incisión sobre cara interna de pierna izquierda, a nivel de tercio distal de la tibia y región proximal de gastrocnemios. Incisión a nivel de cara interna de muslo izquierdo. Se realiza disección por planos hasta llegar a fascias musculares, que se liberan. Se aprecia leve </a:t>
            </a:r>
            <a:r>
              <a:rPr lang="es-ES" sz="1800" b="1" dirty="0"/>
              <a:t>exudado seroso y tejido desvitalizado</a:t>
            </a:r>
            <a:r>
              <a:rPr lang="es-ES" sz="1800" dirty="0"/>
              <a:t>, que se limpian. Se toman muestras para mediante torunda y biopsia de fascia de gastrocnemios.</a:t>
            </a:r>
          </a:p>
        </p:txBody>
      </p:sp>
      <p:sp>
        <p:nvSpPr>
          <p:cNvPr id="206" name="Google Shape;206;p13"/>
          <p:cNvSpPr txBox="1"/>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s-ES" sz="4400" dirty="0">
                <a:solidFill>
                  <a:schemeClr val="dk1"/>
                </a:solidFill>
                <a:latin typeface="Calibri"/>
                <a:ea typeface="Calibri"/>
                <a:cs typeface="Calibri"/>
                <a:sym typeface="Calibri"/>
              </a:rPr>
              <a:t>Infecciones de la fascia y músculo</a:t>
            </a:r>
            <a:endParaRPr dirty="0"/>
          </a:p>
        </p:txBody>
      </p:sp>
    </p:spTree>
    <p:extLst>
      <p:ext uri="{BB962C8B-B14F-4D97-AF65-F5344CB8AC3E}">
        <p14:creationId xmlns:p14="http://schemas.microsoft.com/office/powerpoint/2010/main" val="2813964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67EF9C0F-C72B-6C3D-B26D-F61AA8352E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252" y="144102"/>
            <a:ext cx="7982360" cy="1498677"/>
          </a:xfrm>
          <a:prstGeom prst="rect">
            <a:avLst/>
          </a:prstGeom>
        </p:spPr>
      </p:pic>
      <p:pic>
        <p:nvPicPr>
          <p:cNvPr id="5" name="Imagen 4">
            <a:extLst>
              <a:ext uri="{FF2B5EF4-FFF2-40B4-BE49-F238E27FC236}">
                <a16:creationId xmlns:a16="http://schemas.microsoft.com/office/drawing/2014/main" id="{6D680801-4817-399C-9B3F-C05C07AD730C}"/>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95851" y="1858084"/>
            <a:ext cx="6654128" cy="1342593"/>
          </a:xfrm>
          <a:prstGeom prst="rect">
            <a:avLst/>
          </a:prstGeom>
        </p:spPr>
      </p:pic>
      <p:pic>
        <p:nvPicPr>
          <p:cNvPr id="4" name="Imagen 3">
            <a:extLst>
              <a:ext uri="{FF2B5EF4-FFF2-40B4-BE49-F238E27FC236}">
                <a16:creationId xmlns:a16="http://schemas.microsoft.com/office/drawing/2014/main" id="{95CF9C15-8E8C-4D94-8195-E015D3A28E5F}"/>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3423649" y="3200677"/>
            <a:ext cx="8572500" cy="3368843"/>
          </a:xfrm>
          <a:prstGeom prst="rect">
            <a:avLst/>
          </a:prstGeom>
        </p:spPr>
      </p:pic>
    </p:spTree>
    <p:extLst>
      <p:ext uri="{BB962C8B-B14F-4D97-AF65-F5344CB8AC3E}">
        <p14:creationId xmlns:p14="http://schemas.microsoft.com/office/powerpoint/2010/main" val="20757609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1F3C5590-2B3A-E3E4-B8E2-6580463E49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351" y="1447973"/>
            <a:ext cx="11697297" cy="3962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Google Shape;206;p13">
            <a:extLst>
              <a:ext uri="{FF2B5EF4-FFF2-40B4-BE49-F238E27FC236}">
                <a16:creationId xmlns:a16="http://schemas.microsoft.com/office/drawing/2014/main" id="{F47F1A57-5175-3781-9D07-0BED102269D0}"/>
              </a:ext>
            </a:extLst>
          </p:cNvPr>
          <p:cNvSpPr txBox="1"/>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s-ES" sz="4400" dirty="0">
                <a:solidFill>
                  <a:schemeClr val="dk1"/>
                </a:solidFill>
                <a:latin typeface="Calibri"/>
                <a:ea typeface="Calibri"/>
                <a:cs typeface="Calibri"/>
                <a:sym typeface="Calibri"/>
              </a:rPr>
              <a:t>Fascitis necrotizante</a:t>
            </a:r>
            <a:endParaRPr dirty="0"/>
          </a:p>
        </p:txBody>
      </p:sp>
      <p:sp>
        <p:nvSpPr>
          <p:cNvPr id="4" name="CuadroTexto 2">
            <a:extLst>
              <a:ext uri="{FF2B5EF4-FFF2-40B4-BE49-F238E27FC236}">
                <a16:creationId xmlns:a16="http://schemas.microsoft.com/office/drawing/2014/main" id="{AB14435D-696C-BB92-0721-600BFDCF073D}"/>
              </a:ext>
            </a:extLst>
          </p:cNvPr>
          <p:cNvSpPr txBox="1">
            <a:spLocks noChangeArrowheads="1"/>
          </p:cNvSpPr>
          <p:nvPr/>
        </p:nvSpPr>
        <p:spPr bwMode="auto">
          <a:xfrm>
            <a:off x="8359458" y="6308725"/>
            <a:ext cx="46355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s-ES" altLang="es-ES" i="1" dirty="0">
                <a:solidFill>
                  <a:schemeClr val="tx1"/>
                </a:solidFill>
              </a:rPr>
              <a:t>Morgan. </a:t>
            </a:r>
            <a:r>
              <a:rPr lang="es-ES" altLang="es-ES" i="1" dirty="0" err="1">
                <a:solidFill>
                  <a:schemeClr val="tx1"/>
                </a:solidFill>
              </a:rPr>
              <a:t>Journal</a:t>
            </a:r>
            <a:r>
              <a:rPr lang="es-ES" altLang="es-ES" i="1" dirty="0">
                <a:solidFill>
                  <a:schemeClr val="tx1"/>
                </a:solidFill>
              </a:rPr>
              <a:t> </a:t>
            </a:r>
            <a:r>
              <a:rPr lang="es-ES" altLang="es-ES" i="1" dirty="0" err="1">
                <a:solidFill>
                  <a:schemeClr val="tx1"/>
                </a:solidFill>
              </a:rPr>
              <a:t>of</a:t>
            </a:r>
            <a:r>
              <a:rPr lang="es-ES" altLang="es-ES" i="1" dirty="0">
                <a:solidFill>
                  <a:schemeClr val="tx1"/>
                </a:solidFill>
              </a:rPr>
              <a:t> Hospital </a:t>
            </a:r>
            <a:r>
              <a:rPr lang="es-ES" altLang="es-ES" i="1" dirty="0" err="1">
                <a:solidFill>
                  <a:schemeClr val="tx1"/>
                </a:solidFill>
              </a:rPr>
              <a:t>Infection</a:t>
            </a:r>
            <a:r>
              <a:rPr lang="es-ES" altLang="es-ES" i="1" dirty="0">
                <a:solidFill>
                  <a:schemeClr val="tx1"/>
                </a:solidFill>
              </a:rPr>
              <a:t> 2010</a:t>
            </a:r>
          </a:p>
        </p:txBody>
      </p:sp>
    </p:spTree>
    <p:extLst>
      <p:ext uri="{BB962C8B-B14F-4D97-AF65-F5344CB8AC3E}">
        <p14:creationId xmlns:p14="http://schemas.microsoft.com/office/powerpoint/2010/main" val="29933120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029D5AD-8348-4446-B191-6A9B6FE03F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Freeform: Shape 11">
            <a:extLst>
              <a:ext uri="{FF2B5EF4-FFF2-40B4-BE49-F238E27FC236}">
                <a16:creationId xmlns:a16="http://schemas.microsoft.com/office/drawing/2014/main" id="{A3F395A2-2B64-4749-BD93-2F159C7E1F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1899601"/>
          </a:xfrm>
          <a:custGeom>
            <a:avLst/>
            <a:gdLst>
              <a:gd name="connsiteX0" fmla="*/ 0 w 12188952"/>
              <a:gd name="connsiteY0" fmla="*/ 0 h 1899601"/>
              <a:gd name="connsiteX1" fmla="*/ 12188952 w 12188952"/>
              <a:gd name="connsiteY1" fmla="*/ 0 h 1899601"/>
              <a:gd name="connsiteX2" fmla="*/ 12188952 w 12188952"/>
              <a:gd name="connsiteY2" fmla="*/ 1635106 h 1899601"/>
              <a:gd name="connsiteX3" fmla="*/ 11356325 w 12188952"/>
              <a:gd name="connsiteY3" fmla="*/ 1707615 h 1899601"/>
              <a:gd name="connsiteX4" fmla="*/ 6096001 w 12188952"/>
              <a:gd name="connsiteY4" fmla="*/ 1899601 h 1899601"/>
              <a:gd name="connsiteX5" fmla="*/ 835678 w 12188952"/>
              <a:gd name="connsiteY5" fmla="*/ 1707615 h 1899601"/>
              <a:gd name="connsiteX6" fmla="*/ 0 w 12188952"/>
              <a:gd name="connsiteY6" fmla="*/ 1634841 h 189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8952" h="1899601">
                <a:moveTo>
                  <a:pt x="0" y="0"/>
                </a:moveTo>
                <a:lnTo>
                  <a:pt x="12188952" y="0"/>
                </a:lnTo>
                <a:lnTo>
                  <a:pt x="12188952" y="1635106"/>
                </a:lnTo>
                <a:lnTo>
                  <a:pt x="11356325" y="1707615"/>
                </a:lnTo>
                <a:cubicBezTo>
                  <a:pt x="9739512" y="1831240"/>
                  <a:pt x="7961919" y="1899601"/>
                  <a:pt x="6096001" y="1899601"/>
                </a:cubicBezTo>
                <a:cubicBezTo>
                  <a:pt x="4230084" y="1899601"/>
                  <a:pt x="2452490" y="1831240"/>
                  <a:pt x="835678" y="1707615"/>
                </a:cubicBezTo>
                <a:lnTo>
                  <a:pt x="0" y="1634841"/>
                </a:lnTo>
                <a:close/>
              </a:path>
            </a:pathLst>
          </a:custGeom>
          <a:ln w="9525">
            <a:solidFill>
              <a:srgbClr val="E6E6E6"/>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Freeform: Shape 13">
            <a:extLst>
              <a:ext uri="{FF2B5EF4-FFF2-40B4-BE49-F238E27FC236}">
                <a16:creationId xmlns:a16="http://schemas.microsoft.com/office/drawing/2014/main" id="{5CF0135B-EAB8-4CA0-896C-2D897ECD28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890722"/>
          </a:xfrm>
          <a:custGeom>
            <a:avLst/>
            <a:gdLst>
              <a:gd name="connsiteX0" fmla="*/ 0 w 12192000"/>
              <a:gd name="connsiteY0" fmla="*/ 0 h 1890722"/>
              <a:gd name="connsiteX1" fmla="*/ 12192000 w 12192000"/>
              <a:gd name="connsiteY1" fmla="*/ 0 h 1890722"/>
              <a:gd name="connsiteX2" fmla="*/ 12192000 w 12192000"/>
              <a:gd name="connsiteY2" fmla="*/ 1626227 h 1890722"/>
              <a:gd name="connsiteX3" fmla="*/ 11359165 w 12192000"/>
              <a:gd name="connsiteY3" fmla="*/ 1698736 h 1890722"/>
              <a:gd name="connsiteX4" fmla="*/ 6097526 w 12192000"/>
              <a:gd name="connsiteY4" fmla="*/ 1890722 h 1890722"/>
              <a:gd name="connsiteX5" fmla="*/ 835887 w 12192000"/>
              <a:gd name="connsiteY5" fmla="*/ 1698736 h 1890722"/>
              <a:gd name="connsiteX6" fmla="*/ 0 w 12192000"/>
              <a:gd name="connsiteY6" fmla="*/ 1625962 h 1890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890722">
                <a:moveTo>
                  <a:pt x="0" y="0"/>
                </a:moveTo>
                <a:lnTo>
                  <a:pt x="12192000" y="0"/>
                </a:lnTo>
                <a:lnTo>
                  <a:pt x="12192000" y="1626227"/>
                </a:lnTo>
                <a:lnTo>
                  <a:pt x="11359165" y="1698736"/>
                </a:lnTo>
                <a:cubicBezTo>
                  <a:pt x="9741947" y="1822361"/>
                  <a:pt x="7963910" y="1890722"/>
                  <a:pt x="6097526" y="1890722"/>
                </a:cubicBezTo>
                <a:cubicBezTo>
                  <a:pt x="4231142" y="1890722"/>
                  <a:pt x="2453104" y="1822361"/>
                  <a:pt x="835887" y="1698736"/>
                </a:cubicBezTo>
                <a:lnTo>
                  <a:pt x="0" y="1625962"/>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Google Shape;206;p13">
            <a:extLst>
              <a:ext uri="{FF2B5EF4-FFF2-40B4-BE49-F238E27FC236}">
                <a16:creationId xmlns:a16="http://schemas.microsoft.com/office/drawing/2014/main" id="{F47F1A57-5175-3781-9D07-0BED102269D0}"/>
              </a:ext>
            </a:extLst>
          </p:cNvPr>
          <p:cNvSpPr txBox="1"/>
          <p:nvPr/>
        </p:nvSpPr>
        <p:spPr>
          <a:xfrm>
            <a:off x="838200" y="253397"/>
            <a:ext cx="10515600" cy="1273233"/>
          </a:xfrm>
          <a:prstGeom prst="rect">
            <a:avLst/>
          </a:prstGeom>
        </p:spPr>
        <p:txBody>
          <a:bodyPr spcFirstLastPara="1" vert="horz" lIns="91440" tIns="45720" rIns="91440" bIns="45720" rtlCol="0" anchor="ctr" anchorCtr="0">
            <a:normAutofit/>
          </a:bodyPr>
          <a:lstStyle/>
          <a:p>
            <a:pPr marL="0" marR="0" lvl="0" indent="0">
              <a:lnSpc>
                <a:spcPct val="90000"/>
              </a:lnSpc>
              <a:spcBef>
                <a:spcPct val="0"/>
              </a:spcBef>
              <a:spcAft>
                <a:spcPts val="600"/>
              </a:spcAft>
            </a:pPr>
            <a:r>
              <a:rPr lang="en-US" sz="4000" kern="1200">
                <a:solidFill>
                  <a:schemeClr val="tx1"/>
                </a:solidFill>
                <a:latin typeface="+mj-lt"/>
                <a:ea typeface="+mj-ea"/>
                <a:cs typeface="+mj-cs"/>
                <a:sym typeface="Calibri"/>
              </a:rPr>
              <a:t>Fascitis necrotizante</a:t>
            </a:r>
            <a:endParaRPr lang="en-US" sz="4000" kern="1200">
              <a:solidFill>
                <a:schemeClr val="tx1"/>
              </a:solidFill>
              <a:latin typeface="+mj-lt"/>
              <a:ea typeface="+mj-ea"/>
              <a:cs typeface="+mj-cs"/>
            </a:endParaRPr>
          </a:p>
        </p:txBody>
      </p:sp>
      <p:sp>
        <p:nvSpPr>
          <p:cNvPr id="16" name="Rectangle 15">
            <a:extLst>
              <a:ext uri="{FF2B5EF4-FFF2-40B4-BE49-F238E27FC236}">
                <a16:creationId xmlns:a16="http://schemas.microsoft.com/office/drawing/2014/main" id="{92C3387C-D24F-4737-8A37-1DC5CFF09C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2452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 name="CuadroTexto 4">
            <a:extLst>
              <a:ext uri="{FF2B5EF4-FFF2-40B4-BE49-F238E27FC236}">
                <a16:creationId xmlns:a16="http://schemas.microsoft.com/office/drawing/2014/main" id="{B5636BBE-F84A-B34B-5988-ECB799DAC981}"/>
              </a:ext>
            </a:extLst>
          </p:cNvPr>
          <p:cNvSpPr txBox="1"/>
          <p:nvPr/>
        </p:nvSpPr>
        <p:spPr>
          <a:xfrm>
            <a:off x="838200" y="2478024"/>
            <a:ext cx="10515600" cy="3694176"/>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1900" kern="1200">
                <a:solidFill>
                  <a:schemeClr val="tx1"/>
                </a:solidFill>
                <a:latin typeface="+mn-lt"/>
                <a:ea typeface="+mn-ea"/>
                <a:cs typeface="+mn-cs"/>
              </a:rPr>
              <a:t>Tratamiento de la fascitis necrotizante:</a:t>
            </a:r>
          </a:p>
          <a:p>
            <a:pPr marL="342900" indent="-228600">
              <a:lnSpc>
                <a:spcPct val="90000"/>
              </a:lnSpc>
              <a:spcAft>
                <a:spcPts val="600"/>
              </a:spcAft>
              <a:buFont typeface="Arial" panose="020B0604020202020204" pitchFamily="34" charset="0"/>
              <a:buChar char="•"/>
            </a:pPr>
            <a:r>
              <a:rPr lang="en-US" sz="1900" b="1" kern="1200">
                <a:solidFill>
                  <a:schemeClr val="tx1"/>
                </a:solidFill>
                <a:latin typeface="+mn-lt"/>
                <a:ea typeface="+mn-ea"/>
                <a:cs typeface="+mn-cs"/>
              </a:rPr>
              <a:t>Cirugía</a:t>
            </a:r>
          </a:p>
          <a:p>
            <a:pPr marL="342900" indent="-228600">
              <a:lnSpc>
                <a:spcPct val="90000"/>
              </a:lnSpc>
              <a:spcAft>
                <a:spcPts val="600"/>
              </a:spcAft>
              <a:buFont typeface="Arial" panose="020B0604020202020204" pitchFamily="34" charset="0"/>
              <a:buChar char="•"/>
            </a:pPr>
            <a:r>
              <a:rPr lang="en-US" sz="1900" kern="1200">
                <a:solidFill>
                  <a:schemeClr val="tx1"/>
                </a:solidFill>
                <a:latin typeface="+mn-lt"/>
                <a:ea typeface="+mn-ea"/>
                <a:cs typeface="+mn-cs"/>
              </a:rPr>
              <a:t>Tratamiento de soporte (fluidos, nutrición, aminas, oxígeno…).</a:t>
            </a:r>
            <a:endParaRPr lang="en-US" sz="1900" b="1" kern="1200">
              <a:solidFill>
                <a:schemeClr val="tx1"/>
              </a:solidFill>
              <a:latin typeface="+mn-lt"/>
              <a:ea typeface="+mn-ea"/>
              <a:cs typeface="+mn-cs"/>
            </a:endParaRPr>
          </a:p>
          <a:p>
            <a:pPr marL="342900" indent="-228600">
              <a:lnSpc>
                <a:spcPct val="90000"/>
              </a:lnSpc>
              <a:spcAft>
                <a:spcPts val="600"/>
              </a:spcAft>
              <a:buFont typeface="Arial" panose="020B0604020202020204" pitchFamily="34" charset="0"/>
              <a:buChar char="•"/>
            </a:pPr>
            <a:r>
              <a:rPr lang="en-US" sz="1900" kern="1200">
                <a:solidFill>
                  <a:schemeClr val="tx1"/>
                </a:solidFill>
                <a:latin typeface="+mn-lt"/>
                <a:ea typeface="+mn-ea"/>
                <a:cs typeface="+mn-cs"/>
              </a:rPr>
              <a:t>Cobertura empírica con antibioterapia de amplio espectro cubriendo BGN, CGP y anaerobios (Piperacilina/tazobactam o Meropenem + Vancomicina/Linezolid/Daptomicina) </a:t>
            </a:r>
          </a:p>
          <a:p>
            <a:pPr marL="342900" lvl="4" indent="-228600">
              <a:lnSpc>
                <a:spcPct val="90000"/>
              </a:lnSpc>
              <a:spcAft>
                <a:spcPts val="600"/>
              </a:spcAft>
              <a:buFont typeface="Arial" panose="020B0604020202020204" pitchFamily="34" charset="0"/>
              <a:buChar char="•"/>
            </a:pPr>
            <a:r>
              <a:rPr lang="en-US" sz="1900" kern="1200">
                <a:solidFill>
                  <a:schemeClr val="tx1"/>
                </a:solidFill>
                <a:latin typeface="+mn-lt"/>
                <a:ea typeface="+mn-ea"/>
                <a:cs typeface="+mn-cs"/>
              </a:rPr>
              <a:t>Tratamiento dirigido según los aislamientos:</a:t>
            </a:r>
          </a:p>
          <a:p>
            <a:pPr marL="342900" lvl="7" indent="-228600">
              <a:lnSpc>
                <a:spcPct val="90000"/>
              </a:lnSpc>
              <a:spcAft>
                <a:spcPts val="600"/>
              </a:spcAft>
              <a:buFont typeface="Arial" panose="020B0604020202020204" pitchFamily="34" charset="0"/>
              <a:buChar char="•"/>
            </a:pPr>
            <a:r>
              <a:rPr lang="en-US" sz="1900" kern="1200">
                <a:solidFill>
                  <a:schemeClr val="tx1"/>
                </a:solidFill>
                <a:latin typeface="+mn-lt"/>
                <a:ea typeface="+mn-ea"/>
                <a:cs typeface="+mn-cs"/>
              </a:rPr>
              <a:t>Estreptococos del grupo A: Penicilina+clindamicina </a:t>
            </a:r>
          </a:p>
          <a:p>
            <a:pPr marL="342900" lvl="4" indent="-228600">
              <a:lnSpc>
                <a:spcPct val="90000"/>
              </a:lnSpc>
              <a:spcAft>
                <a:spcPts val="600"/>
              </a:spcAft>
              <a:buFont typeface="Arial" panose="020B0604020202020204" pitchFamily="34" charset="0"/>
              <a:buChar char="•"/>
            </a:pPr>
            <a:r>
              <a:rPr lang="en-US" sz="1900" kern="1200">
                <a:solidFill>
                  <a:schemeClr val="tx1"/>
                </a:solidFill>
                <a:latin typeface="+mn-lt"/>
                <a:ea typeface="+mn-ea"/>
                <a:cs typeface="+mn-cs"/>
              </a:rPr>
              <a:t>Estafilococos aureus meticilin-sensibles: Cloxacilina, Cefazolina, Linezolid, Tedizolid, Daptomicina </a:t>
            </a:r>
          </a:p>
          <a:p>
            <a:pPr marL="342900" lvl="4" indent="-228600">
              <a:lnSpc>
                <a:spcPct val="90000"/>
              </a:lnSpc>
              <a:spcAft>
                <a:spcPts val="600"/>
              </a:spcAft>
              <a:buFont typeface="Arial" panose="020B0604020202020204" pitchFamily="34" charset="0"/>
              <a:buChar char="•"/>
            </a:pPr>
            <a:r>
              <a:rPr lang="en-US" sz="1900" kern="1200">
                <a:solidFill>
                  <a:schemeClr val="tx1"/>
                </a:solidFill>
                <a:latin typeface="+mn-lt"/>
                <a:ea typeface="+mn-ea"/>
                <a:cs typeface="+mn-cs"/>
              </a:rPr>
              <a:t>Estafilococos aureus meticilin-resistentes: Linezolid, Tedizolid, Daptomicina, Vancomicina </a:t>
            </a:r>
          </a:p>
          <a:p>
            <a:pPr marL="342900" lvl="4" indent="-228600">
              <a:lnSpc>
                <a:spcPct val="90000"/>
              </a:lnSpc>
              <a:spcAft>
                <a:spcPts val="600"/>
              </a:spcAft>
              <a:buFont typeface="Arial" panose="020B0604020202020204" pitchFamily="34" charset="0"/>
              <a:buChar char="•"/>
            </a:pPr>
            <a:r>
              <a:rPr lang="en-US" sz="1900" kern="1200">
                <a:solidFill>
                  <a:schemeClr val="tx1"/>
                </a:solidFill>
                <a:latin typeface="+mn-lt"/>
                <a:ea typeface="+mn-ea"/>
                <a:cs typeface="+mn-cs"/>
              </a:rPr>
              <a:t>Bacilos gram-negativos: piperacilina/tazobactam, meropenem, imipenem, </a:t>
            </a:r>
          </a:p>
        </p:txBody>
      </p:sp>
    </p:spTree>
    <p:extLst>
      <p:ext uri="{BB962C8B-B14F-4D97-AF65-F5344CB8AC3E}">
        <p14:creationId xmlns:p14="http://schemas.microsoft.com/office/powerpoint/2010/main" val="34398691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06"/>
        <p:cNvGrpSpPr/>
        <p:nvPr/>
      </p:nvGrpSpPr>
      <p:grpSpPr>
        <a:xfrm>
          <a:off x="0" y="0"/>
          <a:ext cx="0" cy="0"/>
          <a:chOff x="0" y="0"/>
          <a:chExt cx="0" cy="0"/>
        </a:xfrm>
      </p:grpSpPr>
      <p:sp useBgFill="1">
        <p:nvSpPr>
          <p:cNvPr id="320" name="Rectangle 312">
            <a:extLst>
              <a:ext uri="{FF2B5EF4-FFF2-40B4-BE49-F238E27FC236}">
                <a16:creationId xmlns:a16="http://schemas.microsoft.com/office/drawing/2014/main" id="{2029D5AD-8348-4446-B191-6A9B6FE03F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21" name="Freeform: Shape 314">
            <a:extLst>
              <a:ext uri="{FF2B5EF4-FFF2-40B4-BE49-F238E27FC236}">
                <a16:creationId xmlns:a16="http://schemas.microsoft.com/office/drawing/2014/main" id="{A3F395A2-2B64-4749-BD93-2F159C7E1F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1899601"/>
          </a:xfrm>
          <a:custGeom>
            <a:avLst/>
            <a:gdLst>
              <a:gd name="connsiteX0" fmla="*/ 0 w 12188952"/>
              <a:gd name="connsiteY0" fmla="*/ 0 h 1899601"/>
              <a:gd name="connsiteX1" fmla="*/ 12188952 w 12188952"/>
              <a:gd name="connsiteY1" fmla="*/ 0 h 1899601"/>
              <a:gd name="connsiteX2" fmla="*/ 12188952 w 12188952"/>
              <a:gd name="connsiteY2" fmla="*/ 1635106 h 1899601"/>
              <a:gd name="connsiteX3" fmla="*/ 11356325 w 12188952"/>
              <a:gd name="connsiteY3" fmla="*/ 1707615 h 1899601"/>
              <a:gd name="connsiteX4" fmla="*/ 6096001 w 12188952"/>
              <a:gd name="connsiteY4" fmla="*/ 1899601 h 1899601"/>
              <a:gd name="connsiteX5" fmla="*/ 835678 w 12188952"/>
              <a:gd name="connsiteY5" fmla="*/ 1707615 h 1899601"/>
              <a:gd name="connsiteX6" fmla="*/ 0 w 12188952"/>
              <a:gd name="connsiteY6" fmla="*/ 1634841 h 189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8952" h="1899601">
                <a:moveTo>
                  <a:pt x="0" y="0"/>
                </a:moveTo>
                <a:lnTo>
                  <a:pt x="12188952" y="0"/>
                </a:lnTo>
                <a:lnTo>
                  <a:pt x="12188952" y="1635106"/>
                </a:lnTo>
                <a:lnTo>
                  <a:pt x="11356325" y="1707615"/>
                </a:lnTo>
                <a:cubicBezTo>
                  <a:pt x="9739512" y="1831240"/>
                  <a:pt x="7961919" y="1899601"/>
                  <a:pt x="6096001" y="1899601"/>
                </a:cubicBezTo>
                <a:cubicBezTo>
                  <a:pt x="4230084" y="1899601"/>
                  <a:pt x="2452490" y="1831240"/>
                  <a:pt x="835678" y="1707615"/>
                </a:cubicBezTo>
                <a:lnTo>
                  <a:pt x="0" y="1634841"/>
                </a:lnTo>
                <a:close/>
              </a:path>
            </a:pathLst>
          </a:custGeom>
          <a:ln w="9525">
            <a:solidFill>
              <a:srgbClr val="E6E6E6"/>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22" name="Freeform: Shape 316">
            <a:extLst>
              <a:ext uri="{FF2B5EF4-FFF2-40B4-BE49-F238E27FC236}">
                <a16:creationId xmlns:a16="http://schemas.microsoft.com/office/drawing/2014/main" id="{5CF0135B-EAB8-4CA0-896C-2D897ECD28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890722"/>
          </a:xfrm>
          <a:custGeom>
            <a:avLst/>
            <a:gdLst>
              <a:gd name="connsiteX0" fmla="*/ 0 w 12192000"/>
              <a:gd name="connsiteY0" fmla="*/ 0 h 1890722"/>
              <a:gd name="connsiteX1" fmla="*/ 12192000 w 12192000"/>
              <a:gd name="connsiteY1" fmla="*/ 0 h 1890722"/>
              <a:gd name="connsiteX2" fmla="*/ 12192000 w 12192000"/>
              <a:gd name="connsiteY2" fmla="*/ 1626227 h 1890722"/>
              <a:gd name="connsiteX3" fmla="*/ 11359165 w 12192000"/>
              <a:gd name="connsiteY3" fmla="*/ 1698736 h 1890722"/>
              <a:gd name="connsiteX4" fmla="*/ 6097526 w 12192000"/>
              <a:gd name="connsiteY4" fmla="*/ 1890722 h 1890722"/>
              <a:gd name="connsiteX5" fmla="*/ 835887 w 12192000"/>
              <a:gd name="connsiteY5" fmla="*/ 1698736 h 1890722"/>
              <a:gd name="connsiteX6" fmla="*/ 0 w 12192000"/>
              <a:gd name="connsiteY6" fmla="*/ 1625962 h 1890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890722">
                <a:moveTo>
                  <a:pt x="0" y="0"/>
                </a:moveTo>
                <a:lnTo>
                  <a:pt x="12192000" y="0"/>
                </a:lnTo>
                <a:lnTo>
                  <a:pt x="12192000" y="1626227"/>
                </a:lnTo>
                <a:lnTo>
                  <a:pt x="11359165" y="1698736"/>
                </a:lnTo>
                <a:cubicBezTo>
                  <a:pt x="9741947" y="1822361"/>
                  <a:pt x="7963910" y="1890722"/>
                  <a:pt x="6097526" y="1890722"/>
                </a:cubicBezTo>
                <a:cubicBezTo>
                  <a:pt x="4231142" y="1890722"/>
                  <a:pt x="2453104" y="1822361"/>
                  <a:pt x="835887" y="1698736"/>
                </a:cubicBezTo>
                <a:lnTo>
                  <a:pt x="0" y="1625962"/>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Google Shape;206;p13">
            <a:extLst>
              <a:ext uri="{FF2B5EF4-FFF2-40B4-BE49-F238E27FC236}">
                <a16:creationId xmlns:a16="http://schemas.microsoft.com/office/drawing/2014/main" id="{4D4BE4F8-CF8A-6EE8-5A2B-38952E1AC93C}"/>
              </a:ext>
            </a:extLst>
          </p:cNvPr>
          <p:cNvSpPr txBox="1"/>
          <p:nvPr/>
        </p:nvSpPr>
        <p:spPr>
          <a:xfrm>
            <a:off x="838200" y="253397"/>
            <a:ext cx="10515600" cy="1273233"/>
          </a:xfrm>
          <a:prstGeom prst="rect">
            <a:avLst/>
          </a:prstGeom>
        </p:spPr>
        <p:txBody>
          <a:bodyPr spcFirstLastPara="1" vert="horz" lIns="91440" tIns="45720" rIns="91440" bIns="45720" rtlCol="0" anchor="ctr" anchorCtr="0">
            <a:normAutofit/>
          </a:bodyPr>
          <a:lstStyle/>
          <a:p>
            <a:pPr marL="0" marR="0" lvl="0" indent="0">
              <a:lnSpc>
                <a:spcPct val="90000"/>
              </a:lnSpc>
              <a:spcBef>
                <a:spcPct val="0"/>
              </a:spcBef>
              <a:spcAft>
                <a:spcPts val="600"/>
              </a:spcAft>
            </a:pPr>
            <a:r>
              <a:rPr lang="en-US" sz="4000" kern="1200">
                <a:solidFill>
                  <a:schemeClr val="tx1"/>
                </a:solidFill>
                <a:latin typeface="+mj-lt"/>
                <a:ea typeface="+mj-ea"/>
                <a:cs typeface="+mj-cs"/>
                <a:sym typeface="Calibri"/>
              </a:rPr>
              <a:t> Consideraciones especiales en inmunodeprimidos</a:t>
            </a:r>
            <a:endParaRPr lang="en-US" sz="4000" kern="1200">
              <a:solidFill>
                <a:schemeClr val="tx1"/>
              </a:solidFill>
              <a:latin typeface="+mj-lt"/>
              <a:ea typeface="+mj-ea"/>
              <a:cs typeface="+mj-cs"/>
            </a:endParaRPr>
          </a:p>
        </p:txBody>
      </p:sp>
      <p:sp>
        <p:nvSpPr>
          <p:cNvPr id="319" name="Rectangle 318">
            <a:extLst>
              <a:ext uri="{FF2B5EF4-FFF2-40B4-BE49-F238E27FC236}">
                <a16:creationId xmlns:a16="http://schemas.microsoft.com/office/drawing/2014/main" id="{92C3387C-D24F-4737-8A37-1DC5CFF09C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2452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08" name="Google Shape;308;p22"/>
          <p:cNvSpPr txBox="1"/>
          <p:nvPr/>
        </p:nvSpPr>
        <p:spPr>
          <a:xfrm>
            <a:off x="838200" y="2478024"/>
            <a:ext cx="10515600" cy="3694176"/>
          </a:xfrm>
          <a:prstGeom prst="rect">
            <a:avLst/>
          </a:prstGeom>
        </p:spPr>
        <p:txBody>
          <a:bodyPr spcFirstLastPara="1" vert="horz" lIns="91440" tIns="45720" rIns="91440" bIns="45720" rtlCol="0" anchorCtr="0">
            <a:normAutofit/>
          </a:bodyPr>
          <a:lstStyle/>
          <a:p>
            <a:pPr marR="0" lvl="0" indent="-228600">
              <a:lnSpc>
                <a:spcPct val="90000"/>
              </a:lnSpc>
              <a:spcBef>
                <a:spcPts val="0"/>
              </a:spcBef>
              <a:spcAft>
                <a:spcPts val="600"/>
              </a:spcAft>
              <a:buClr>
                <a:srgbClr val="000000"/>
              </a:buClr>
              <a:buSzPts val="1800"/>
              <a:buFont typeface="Arial" panose="020B0604020202020204" pitchFamily="34" charset="0"/>
              <a:buChar char="•"/>
            </a:pPr>
            <a:r>
              <a:rPr lang="en-US" sz="1700" kern="1200">
                <a:solidFill>
                  <a:schemeClr val="tx1"/>
                </a:solidFill>
                <a:latin typeface="+mn-lt"/>
                <a:ea typeface="+mn-ea"/>
                <a:cs typeface="+mn-cs"/>
              </a:rPr>
              <a:t>Agresivos</a:t>
            </a:r>
          </a:p>
          <a:p>
            <a:pPr marL="0" marR="0" lvl="0" indent="-228600">
              <a:lnSpc>
                <a:spcPct val="90000"/>
              </a:lnSpc>
              <a:spcBef>
                <a:spcPts val="0"/>
              </a:spcBef>
              <a:spcAft>
                <a:spcPts val="600"/>
              </a:spcAft>
              <a:buClr>
                <a:srgbClr val="000000"/>
              </a:buClr>
              <a:buSzPts val="1800"/>
              <a:buFont typeface="Arial" panose="020B0604020202020204" pitchFamily="34" charset="0"/>
              <a:buChar char="•"/>
            </a:pPr>
            <a:endParaRPr lang="en-US" sz="1700" kern="1200">
              <a:solidFill>
                <a:schemeClr val="tx1"/>
              </a:solidFill>
              <a:latin typeface="+mn-lt"/>
              <a:ea typeface="+mn-ea"/>
              <a:cs typeface="+mn-cs"/>
              <a:sym typeface="Arial"/>
            </a:endParaRPr>
          </a:p>
          <a:p>
            <a:pPr marR="0" lvl="0" indent="-228600">
              <a:lnSpc>
                <a:spcPct val="90000"/>
              </a:lnSpc>
              <a:spcBef>
                <a:spcPts val="0"/>
              </a:spcBef>
              <a:spcAft>
                <a:spcPts val="600"/>
              </a:spcAft>
              <a:buClr>
                <a:srgbClr val="000000"/>
              </a:buClr>
              <a:buSzPts val="1800"/>
              <a:buFont typeface="Arial" panose="020B0604020202020204" pitchFamily="34" charset="0"/>
              <a:buChar char="•"/>
            </a:pPr>
            <a:r>
              <a:rPr lang="en-US" sz="1700" kern="1200">
                <a:solidFill>
                  <a:schemeClr val="tx1"/>
                </a:solidFill>
                <a:latin typeface="+mn-lt"/>
                <a:ea typeface="+mn-ea"/>
                <a:cs typeface="+mn-cs"/>
                <a:sym typeface="Arial"/>
              </a:rPr>
              <a:t>Hemocultivos y Biopsia para cultivo y AP</a:t>
            </a:r>
            <a:endParaRPr lang="en-US" sz="1700" kern="1200">
              <a:solidFill>
                <a:schemeClr val="tx1"/>
              </a:solidFill>
              <a:latin typeface="+mn-lt"/>
              <a:ea typeface="+mn-ea"/>
              <a:cs typeface="+mn-cs"/>
            </a:endParaRPr>
          </a:p>
          <a:p>
            <a:pPr marL="0" marR="0" lvl="0" indent="-228600">
              <a:lnSpc>
                <a:spcPct val="90000"/>
              </a:lnSpc>
              <a:spcBef>
                <a:spcPts val="0"/>
              </a:spcBef>
              <a:spcAft>
                <a:spcPts val="600"/>
              </a:spcAft>
              <a:buClr>
                <a:srgbClr val="000000"/>
              </a:buClr>
              <a:buSzPts val="1800"/>
              <a:buFont typeface="Arial" panose="020B0604020202020204" pitchFamily="34" charset="0"/>
              <a:buChar char="•"/>
            </a:pPr>
            <a:endParaRPr lang="en-US" sz="1700" kern="1200">
              <a:solidFill>
                <a:schemeClr val="tx1"/>
              </a:solidFill>
              <a:latin typeface="+mn-lt"/>
              <a:ea typeface="+mn-ea"/>
              <a:cs typeface="+mn-cs"/>
              <a:sym typeface="Arial"/>
            </a:endParaRPr>
          </a:p>
          <a:p>
            <a:pPr marR="0" lvl="0" indent="-228600">
              <a:lnSpc>
                <a:spcPct val="90000"/>
              </a:lnSpc>
              <a:spcBef>
                <a:spcPts val="0"/>
              </a:spcBef>
              <a:spcAft>
                <a:spcPts val="600"/>
              </a:spcAft>
              <a:buClr>
                <a:srgbClr val="000000"/>
              </a:buClr>
              <a:buSzPts val="1800"/>
              <a:buFont typeface="Arial" panose="020B0604020202020204" pitchFamily="34" charset="0"/>
              <a:buChar char="•"/>
            </a:pPr>
            <a:r>
              <a:rPr lang="en-US" sz="1700" kern="1200">
                <a:solidFill>
                  <a:schemeClr val="tx1"/>
                </a:solidFill>
                <a:latin typeface="+mn-lt"/>
                <a:ea typeface="+mn-ea"/>
                <a:cs typeface="+mn-cs"/>
                <a:sym typeface="Arial"/>
              </a:rPr>
              <a:t>Linezolid/Vancomicina/Daptomicina y Meropenem/Piperacilina+tazobactam </a:t>
            </a:r>
            <a:endParaRPr lang="en-US" sz="1700" kern="1200">
              <a:solidFill>
                <a:schemeClr val="tx1"/>
              </a:solidFill>
              <a:latin typeface="+mn-lt"/>
              <a:ea typeface="+mn-ea"/>
              <a:cs typeface="+mn-cs"/>
            </a:endParaRPr>
          </a:p>
          <a:p>
            <a:pPr marL="0" marR="0" lvl="0" indent="-228600">
              <a:lnSpc>
                <a:spcPct val="90000"/>
              </a:lnSpc>
              <a:spcBef>
                <a:spcPts val="0"/>
              </a:spcBef>
              <a:spcAft>
                <a:spcPts val="600"/>
              </a:spcAft>
              <a:buClr>
                <a:srgbClr val="000000"/>
              </a:buClr>
              <a:buSzPts val="1800"/>
              <a:buFont typeface="Arial" panose="020B0604020202020204" pitchFamily="34" charset="0"/>
              <a:buChar char="•"/>
            </a:pPr>
            <a:endParaRPr lang="en-US" sz="1700" kern="1200">
              <a:solidFill>
                <a:schemeClr val="tx1"/>
              </a:solidFill>
              <a:latin typeface="+mn-lt"/>
              <a:ea typeface="+mn-ea"/>
              <a:cs typeface="+mn-cs"/>
              <a:sym typeface="Arial"/>
            </a:endParaRPr>
          </a:p>
          <a:p>
            <a:pPr marR="0" lvl="0" indent="-228600">
              <a:lnSpc>
                <a:spcPct val="90000"/>
              </a:lnSpc>
              <a:spcBef>
                <a:spcPts val="0"/>
              </a:spcBef>
              <a:spcAft>
                <a:spcPts val="600"/>
              </a:spcAft>
              <a:buClr>
                <a:srgbClr val="000000"/>
              </a:buClr>
              <a:buSzPts val="1800"/>
              <a:buFont typeface="Arial" panose="020B0604020202020204" pitchFamily="34" charset="0"/>
              <a:buChar char="•"/>
            </a:pPr>
            <a:r>
              <a:rPr lang="en-US" sz="1700" kern="1200">
                <a:solidFill>
                  <a:schemeClr val="tx1"/>
                </a:solidFill>
                <a:latin typeface="+mn-lt"/>
                <a:ea typeface="+mn-ea"/>
                <a:cs typeface="+mn-cs"/>
              </a:rPr>
              <a:t>Considerar</a:t>
            </a:r>
            <a:r>
              <a:rPr lang="en-US" sz="1700" kern="1200">
                <a:solidFill>
                  <a:schemeClr val="tx1"/>
                </a:solidFill>
                <a:latin typeface="+mn-lt"/>
                <a:ea typeface="+mn-ea"/>
                <a:cs typeface="+mn-cs"/>
                <a:sym typeface="Arial"/>
              </a:rPr>
              <a:t> la etiología fúngica</a:t>
            </a:r>
            <a:endParaRPr lang="en-US" sz="1700" kern="1200">
              <a:solidFill>
                <a:schemeClr val="tx1"/>
              </a:solidFill>
              <a:latin typeface="+mn-lt"/>
              <a:ea typeface="+mn-ea"/>
              <a:cs typeface="+mn-cs"/>
            </a:endParaRPr>
          </a:p>
          <a:p>
            <a:pPr marL="0" marR="0" lvl="0" indent="-228600">
              <a:lnSpc>
                <a:spcPct val="90000"/>
              </a:lnSpc>
              <a:spcBef>
                <a:spcPts val="0"/>
              </a:spcBef>
              <a:spcAft>
                <a:spcPts val="600"/>
              </a:spcAft>
              <a:buClr>
                <a:srgbClr val="000000"/>
              </a:buClr>
              <a:buSzPts val="1800"/>
              <a:buFont typeface="Arial" panose="020B0604020202020204" pitchFamily="34" charset="0"/>
              <a:buChar char="•"/>
            </a:pPr>
            <a:endParaRPr lang="en-US" sz="1700" i="1" kern="1200">
              <a:solidFill>
                <a:schemeClr val="tx1"/>
              </a:solidFill>
              <a:latin typeface="+mn-lt"/>
              <a:ea typeface="+mn-ea"/>
              <a:cs typeface="+mn-cs"/>
              <a:sym typeface="Arial"/>
            </a:endParaRPr>
          </a:p>
          <a:p>
            <a:pPr marR="0" lvl="0" indent="-228600">
              <a:lnSpc>
                <a:spcPct val="90000"/>
              </a:lnSpc>
              <a:spcBef>
                <a:spcPts val="0"/>
              </a:spcBef>
              <a:spcAft>
                <a:spcPts val="600"/>
              </a:spcAft>
              <a:buClr>
                <a:srgbClr val="000000"/>
              </a:buClr>
              <a:buSzPts val="1800"/>
              <a:buFont typeface="Arial" panose="020B0604020202020204" pitchFamily="34" charset="0"/>
              <a:buChar char="•"/>
            </a:pPr>
            <a:r>
              <a:rPr lang="en-US" sz="1700" kern="1200">
                <a:solidFill>
                  <a:schemeClr val="tx1"/>
                </a:solidFill>
                <a:latin typeface="+mn-lt"/>
                <a:ea typeface="+mn-ea"/>
                <a:cs typeface="+mn-cs"/>
              </a:rPr>
              <a:t>Considerar</a:t>
            </a:r>
            <a:r>
              <a:rPr lang="en-US" sz="1700" kern="1200">
                <a:solidFill>
                  <a:schemeClr val="tx1"/>
                </a:solidFill>
                <a:latin typeface="+mn-lt"/>
                <a:ea typeface="+mn-ea"/>
                <a:cs typeface="+mn-cs"/>
                <a:sym typeface="Arial"/>
              </a:rPr>
              <a:t> la etiología vírica</a:t>
            </a:r>
            <a:endParaRPr lang="en-US" sz="1700" kern="1200">
              <a:solidFill>
                <a:schemeClr val="tx1"/>
              </a:solidFill>
              <a:latin typeface="+mn-lt"/>
              <a:ea typeface="+mn-ea"/>
              <a:cs typeface="+mn-cs"/>
            </a:endParaRPr>
          </a:p>
          <a:p>
            <a:pPr marL="0" marR="0" lvl="0" indent="-228600">
              <a:lnSpc>
                <a:spcPct val="90000"/>
              </a:lnSpc>
              <a:spcBef>
                <a:spcPts val="0"/>
              </a:spcBef>
              <a:spcAft>
                <a:spcPts val="600"/>
              </a:spcAft>
              <a:buClr>
                <a:srgbClr val="000000"/>
              </a:buClr>
              <a:buSzPts val="1800"/>
              <a:buFont typeface="Arial" panose="020B0604020202020204" pitchFamily="34" charset="0"/>
              <a:buChar char="•"/>
            </a:pPr>
            <a:endParaRPr lang="en-US" sz="1700" i="1" kern="1200">
              <a:solidFill>
                <a:schemeClr val="tx1"/>
              </a:solidFill>
              <a:latin typeface="+mn-lt"/>
              <a:ea typeface="+mn-ea"/>
              <a:cs typeface="+mn-cs"/>
              <a:sym typeface="Arial"/>
            </a:endParaRPr>
          </a:p>
          <a:p>
            <a:pPr marR="0" lvl="0" indent="-228600">
              <a:lnSpc>
                <a:spcPct val="90000"/>
              </a:lnSpc>
              <a:spcBef>
                <a:spcPts val="0"/>
              </a:spcBef>
              <a:spcAft>
                <a:spcPts val="600"/>
              </a:spcAft>
              <a:buClr>
                <a:srgbClr val="000000"/>
              </a:buClr>
              <a:buSzPts val="1800"/>
              <a:buFont typeface="Arial" panose="020B0604020202020204" pitchFamily="34" charset="0"/>
              <a:buChar char="•"/>
            </a:pPr>
            <a:r>
              <a:rPr lang="en-US" sz="1700" kern="1200">
                <a:solidFill>
                  <a:schemeClr val="tx1"/>
                </a:solidFill>
                <a:latin typeface="+mn-lt"/>
                <a:ea typeface="+mn-ea"/>
                <a:cs typeface="+mn-cs"/>
              </a:rPr>
              <a:t>Considerar</a:t>
            </a:r>
            <a:r>
              <a:rPr lang="en-US" sz="1700" kern="1200">
                <a:solidFill>
                  <a:schemeClr val="tx1"/>
                </a:solidFill>
                <a:latin typeface="+mn-lt"/>
                <a:ea typeface="+mn-ea"/>
                <a:cs typeface="+mn-cs"/>
                <a:sym typeface="Arial"/>
              </a:rPr>
              <a:t> otras causas no infecciosas</a:t>
            </a:r>
            <a:endParaRPr lang="en-US" sz="1700" kern="1200">
              <a:solidFill>
                <a:schemeClr val="tx1"/>
              </a:solidFill>
              <a:latin typeface="+mn-lt"/>
              <a:ea typeface="+mn-ea"/>
              <a:cs typeface="+mn-cs"/>
            </a:endParaRPr>
          </a:p>
          <a:p>
            <a:pPr marL="741363" marR="0" lvl="1" indent="-228600">
              <a:lnSpc>
                <a:spcPct val="90000"/>
              </a:lnSpc>
              <a:spcBef>
                <a:spcPts val="0"/>
              </a:spcBef>
              <a:spcAft>
                <a:spcPts val="600"/>
              </a:spcAft>
              <a:buClr>
                <a:srgbClr val="000000"/>
              </a:buClr>
              <a:buSzPts val="1800"/>
              <a:buFont typeface="Arial" panose="020B0604020202020204" pitchFamily="34" charset="0"/>
              <a:buChar char="•"/>
            </a:pPr>
            <a:endParaRPr lang="en-US" sz="1700" b="0" i="1" u="none" strike="noStrike" kern="1200" cap="none">
              <a:solidFill>
                <a:schemeClr val="tx1"/>
              </a:solidFill>
              <a:latin typeface="+mn-lt"/>
              <a:ea typeface="+mn-ea"/>
              <a:cs typeface="+mn-cs"/>
              <a:sym typeface="Arial"/>
            </a:endParaRPr>
          </a:p>
          <a:p>
            <a:pPr marL="0" marR="0" lvl="0" indent="-228600">
              <a:lnSpc>
                <a:spcPct val="90000"/>
              </a:lnSpc>
              <a:spcBef>
                <a:spcPts val="0"/>
              </a:spcBef>
              <a:spcAft>
                <a:spcPts val="600"/>
              </a:spcAft>
              <a:buClr>
                <a:srgbClr val="000000"/>
              </a:buClr>
              <a:buSzPts val="1800"/>
              <a:buFont typeface="Arial" panose="020B0604020202020204" pitchFamily="34" charset="0"/>
              <a:buChar char="•"/>
            </a:pPr>
            <a:endParaRPr lang="en-US" sz="1700" i="1" kern="1200">
              <a:solidFill>
                <a:schemeClr val="tx1"/>
              </a:solidFill>
              <a:latin typeface="+mn-lt"/>
              <a:ea typeface="+mn-ea"/>
              <a:cs typeface="+mn-cs"/>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2" name="Google Shape;206;p13">
            <a:extLst>
              <a:ext uri="{FF2B5EF4-FFF2-40B4-BE49-F238E27FC236}">
                <a16:creationId xmlns:a16="http://schemas.microsoft.com/office/drawing/2014/main" id="{F473D8A3-F413-BDB6-FBE7-9B8258311B81}"/>
              </a:ext>
            </a:extLst>
          </p:cNvPr>
          <p:cNvSpPr txBox="1"/>
          <p:nvPr/>
        </p:nvSpPr>
        <p:spPr>
          <a:xfrm>
            <a:off x="838200" y="306131"/>
            <a:ext cx="10515600" cy="841887"/>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None/>
            </a:pPr>
            <a:r>
              <a:rPr lang="es-ES" sz="4400" dirty="0">
                <a:solidFill>
                  <a:schemeClr val="dk1"/>
                </a:solidFill>
                <a:latin typeface="Calibri"/>
                <a:ea typeface="Calibri"/>
                <a:cs typeface="Calibri"/>
                <a:sym typeface="Calibri"/>
              </a:rPr>
              <a:t> Nuevas terapias</a:t>
            </a:r>
          </a:p>
          <a:p>
            <a:pPr marL="0" marR="0" lvl="0" indent="0" algn="ctr" rtl="0">
              <a:lnSpc>
                <a:spcPct val="90000"/>
              </a:lnSpc>
              <a:spcBef>
                <a:spcPts val="0"/>
              </a:spcBef>
              <a:spcAft>
                <a:spcPts val="0"/>
              </a:spcAft>
              <a:buNone/>
            </a:pPr>
            <a:endParaRPr lang="es-ES" dirty="0"/>
          </a:p>
        </p:txBody>
      </p:sp>
      <p:graphicFrame>
        <p:nvGraphicFramePr>
          <p:cNvPr id="3" name="Tabla 2">
            <a:extLst>
              <a:ext uri="{FF2B5EF4-FFF2-40B4-BE49-F238E27FC236}">
                <a16:creationId xmlns:a16="http://schemas.microsoft.com/office/drawing/2014/main" id="{87CBFCCF-DD3B-738C-ACC3-9B6975AF9E64}"/>
              </a:ext>
            </a:extLst>
          </p:cNvPr>
          <p:cNvGraphicFramePr>
            <a:graphicFrameLocks noGrp="1"/>
          </p:cNvGraphicFramePr>
          <p:nvPr>
            <p:extLst>
              <p:ext uri="{D42A27DB-BD31-4B8C-83A1-F6EECF244321}">
                <p14:modId xmlns:p14="http://schemas.microsoft.com/office/powerpoint/2010/main" val="3859705570"/>
              </p:ext>
            </p:extLst>
          </p:nvPr>
        </p:nvGraphicFramePr>
        <p:xfrm>
          <a:off x="734141" y="1221111"/>
          <a:ext cx="10946580" cy="3789680"/>
        </p:xfrm>
        <a:graphic>
          <a:graphicData uri="http://schemas.openxmlformats.org/drawingml/2006/table">
            <a:tbl>
              <a:tblPr firstRow="1" bandRow="1">
                <a:tableStyleId>{9D7B26C5-4107-4FEC-AEDC-1716B250A1EF}</a:tableStyleId>
              </a:tblPr>
              <a:tblGrid>
                <a:gridCol w="2736645">
                  <a:extLst>
                    <a:ext uri="{9D8B030D-6E8A-4147-A177-3AD203B41FA5}">
                      <a16:colId xmlns:a16="http://schemas.microsoft.com/office/drawing/2014/main" val="987513973"/>
                    </a:ext>
                  </a:extLst>
                </a:gridCol>
                <a:gridCol w="2736645">
                  <a:extLst>
                    <a:ext uri="{9D8B030D-6E8A-4147-A177-3AD203B41FA5}">
                      <a16:colId xmlns:a16="http://schemas.microsoft.com/office/drawing/2014/main" val="2354487758"/>
                    </a:ext>
                  </a:extLst>
                </a:gridCol>
                <a:gridCol w="2736645">
                  <a:extLst>
                    <a:ext uri="{9D8B030D-6E8A-4147-A177-3AD203B41FA5}">
                      <a16:colId xmlns:a16="http://schemas.microsoft.com/office/drawing/2014/main" val="1868417313"/>
                    </a:ext>
                  </a:extLst>
                </a:gridCol>
                <a:gridCol w="2736645">
                  <a:extLst>
                    <a:ext uri="{9D8B030D-6E8A-4147-A177-3AD203B41FA5}">
                      <a16:colId xmlns:a16="http://schemas.microsoft.com/office/drawing/2014/main" val="1466412868"/>
                    </a:ext>
                  </a:extLst>
                </a:gridCol>
              </a:tblGrid>
              <a:tr h="370840">
                <a:tc>
                  <a:txBody>
                    <a:bodyPr/>
                    <a:lstStyle/>
                    <a:p>
                      <a:r>
                        <a:rPr lang="es-ES" dirty="0"/>
                        <a:t>Antibiótico</a:t>
                      </a:r>
                    </a:p>
                  </a:txBody>
                  <a:tcPr/>
                </a:tc>
                <a:tc>
                  <a:txBody>
                    <a:bodyPr/>
                    <a:lstStyle/>
                    <a:p>
                      <a:r>
                        <a:rPr lang="es-ES" dirty="0"/>
                        <a:t>Dosis habitual</a:t>
                      </a:r>
                    </a:p>
                  </a:txBody>
                  <a:tcPr/>
                </a:tc>
                <a:tc>
                  <a:txBody>
                    <a:bodyPr/>
                    <a:lstStyle/>
                    <a:p>
                      <a:r>
                        <a:rPr lang="es-ES" dirty="0"/>
                        <a:t>Vía administración</a:t>
                      </a:r>
                    </a:p>
                  </a:txBody>
                  <a:tcPr/>
                </a:tc>
                <a:tc>
                  <a:txBody>
                    <a:bodyPr/>
                    <a:lstStyle/>
                    <a:p>
                      <a:r>
                        <a:rPr lang="es-ES" dirty="0"/>
                        <a:t>Dónde es más útil*</a:t>
                      </a:r>
                    </a:p>
                  </a:txBody>
                  <a:tcPr/>
                </a:tc>
                <a:extLst>
                  <a:ext uri="{0D108BD9-81ED-4DB2-BD59-A6C34878D82A}">
                    <a16:rowId xmlns:a16="http://schemas.microsoft.com/office/drawing/2014/main" val="3932069803"/>
                  </a:ext>
                </a:extLst>
              </a:tr>
              <a:tr h="370840">
                <a:tc>
                  <a:txBody>
                    <a:bodyPr/>
                    <a:lstStyle/>
                    <a:p>
                      <a:r>
                        <a:rPr lang="es-ES" dirty="0" err="1"/>
                        <a:t>Dalbavancina</a:t>
                      </a:r>
                      <a:endParaRPr lang="es-ES" dirty="0"/>
                    </a:p>
                  </a:txBody>
                  <a:tcPr/>
                </a:tc>
                <a:tc>
                  <a:txBody>
                    <a:bodyPr/>
                    <a:lstStyle/>
                    <a:p>
                      <a:r>
                        <a:rPr lang="es-ES" dirty="0"/>
                        <a:t>- 1500 mg dosis única</a:t>
                      </a:r>
                    </a:p>
                    <a:p>
                      <a:r>
                        <a:rPr lang="es-ES" dirty="0"/>
                        <a:t>- 1000 mg y luego 500mg semanales</a:t>
                      </a:r>
                    </a:p>
                  </a:txBody>
                  <a:tcPr/>
                </a:tc>
                <a:tc>
                  <a:txBody>
                    <a:bodyPr/>
                    <a:lstStyle/>
                    <a:p>
                      <a:r>
                        <a:rPr lang="es-ES" dirty="0"/>
                        <a:t>IV perfusión 1 hora</a:t>
                      </a:r>
                    </a:p>
                  </a:txBody>
                  <a:tcPr/>
                </a:tc>
                <a:tc>
                  <a:txBody>
                    <a:bodyPr/>
                    <a:lstStyle/>
                    <a:p>
                      <a:r>
                        <a:rPr lang="es-ES" dirty="0"/>
                        <a:t>Infecciones con largo tiempo de tratamiento. Osteomielitis, infecciones de prótesis, infecciones de úlceras, IPPB dudosa adherencia (UDVP)</a:t>
                      </a:r>
                    </a:p>
                  </a:txBody>
                  <a:tcPr/>
                </a:tc>
                <a:extLst>
                  <a:ext uri="{0D108BD9-81ED-4DB2-BD59-A6C34878D82A}">
                    <a16:rowId xmlns:a16="http://schemas.microsoft.com/office/drawing/2014/main" val="3520780316"/>
                  </a:ext>
                </a:extLst>
              </a:tr>
              <a:tr h="370840">
                <a:tc>
                  <a:txBody>
                    <a:bodyPr/>
                    <a:lstStyle/>
                    <a:p>
                      <a:r>
                        <a:rPr lang="es-ES" dirty="0" err="1"/>
                        <a:t>Oritavancina</a:t>
                      </a:r>
                      <a:endParaRPr lang="es-ES" dirty="0"/>
                    </a:p>
                  </a:txBody>
                  <a:tcPr/>
                </a:tc>
                <a:tc>
                  <a:txBody>
                    <a:bodyPr/>
                    <a:lstStyle/>
                    <a:p>
                      <a:r>
                        <a:rPr lang="es-ES" dirty="0"/>
                        <a:t>- 1200 mg dosis única</a:t>
                      </a:r>
                    </a:p>
                  </a:txBody>
                  <a:tcPr/>
                </a:tc>
                <a:tc>
                  <a:txBody>
                    <a:bodyPr/>
                    <a:lstStyle/>
                    <a:p>
                      <a:r>
                        <a:rPr lang="es-ES" dirty="0"/>
                        <a:t>IV perfusión de 3 horas</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ES" dirty="0"/>
                        <a:t>Infecciones con largo tiempo de tratamiento. Osteomielitis, infecciones de prótesis, infecciones de úlceras, IPPB dudosa adherencia (UDVP)</a:t>
                      </a:r>
                    </a:p>
                  </a:txBody>
                  <a:tcPr/>
                </a:tc>
                <a:extLst>
                  <a:ext uri="{0D108BD9-81ED-4DB2-BD59-A6C34878D82A}">
                    <a16:rowId xmlns:a16="http://schemas.microsoft.com/office/drawing/2014/main" val="129233832"/>
                  </a:ext>
                </a:extLst>
              </a:tr>
              <a:tr h="370840">
                <a:tc>
                  <a:txBody>
                    <a:bodyPr/>
                    <a:lstStyle/>
                    <a:p>
                      <a:r>
                        <a:rPr lang="es-ES" dirty="0" err="1"/>
                        <a:t>Delafloxacino</a:t>
                      </a:r>
                      <a:endParaRPr lang="es-ES" dirty="0"/>
                    </a:p>
                  </a:txBody>
                  <a:tcPr/>
                </a:tc>
                <a:tc>
                  <a:txBody>
                    <a:bodyPr/>
                    <a:lstStyle/>
                    <a:p>
                      <a:r>
                        <a:rPr lang="es-ES" dirty="0"/>
                        <a:t>- 300 mg cada 12 horas</a:t>
                      </a:r>
                    </a:p>
                    <a:p>
                      <a:r>
                        <a:rPr lang="es-ES" dirty="0"/>
                        <a:t>- 450 mg cada 12 horas</a:t>
                      </a:r>
                    </a:p>
                  </a:txBody>
                  <a:tcPr/>
                </a:tc>
                <a:tc>
                  <a:txBody>
                    <a:bodyPr/>
                    <a:lstStyle/>
                    <a:p>
                      <a:r>
                        <a:rPr lang="es-ES" dirty="0"/>
                        <a:t>IV</a:t>
                      </a:r>
                    </a:p>
                    <a:p>
                      <a:r>
                        <a:rPr lang="es-ES" dirty="0"/>
                        <a:t>VO</a:t>
                      </a:r>
                    </a:p>
                  </a:txBody>
                  <a:tcPr/>
                </a:tc>
                <a:tc>
                  <a:txBody>
                    <a:bodyPr/>
                    <a:lstStyle/>
                    <a:p>
                      <a:r>
                        <a:rPr lang="es-ES" dirty="0"/>
                        <a:t>Infecciones de piel y partes blandas que precisen cobertura  de BGN y MRSA. </a:t>
                      </a:r>
                    </a:p>
                  </a:txBody>
                  <a:tcPr/>
                </a:tc>
                <a:extLst>
                  <a:ext uri="{0D108BD9-81ED-4DB2-BD59-A6C34878D82A}">
                    <a16:rowId xmlns:a16="http://schemas.microsoft.com/office/drawing/2014/main" val="3315387129"/>
                  </a:ext>
                </a:extLst>
              </a:tr>
              <a:tr h="370840">
                <a:tc>
                  <a:txBody>
                    <a:bodyPr/>
                    <a:lstStyle/>
                    <a:p>
                      <a:endParaRPr lang="es-ES" dirty="0"/>
                    </a:p>
                  </a:txBody>
                  <a:tcPr/>
                </a:tc>
                <a:tc>
                  <a:txBody>
                    <a:bodyPr/>
                    <a:lstStyle/>
                    <a:p>
                      <a:endParaRPr lang="es-ES" dirty="0"/>
                    </a:p>
                  </a:txBody>
                  <a:tcPr/>
                </a:tc>
                <a:tc>
                  <a:txBody>
                    <a:bodyPr/>
                    <a:lstStyle/>
                    <a:p>
                      <a:endParaRPr lang="es-ES" dirty="0"/>
                    </a:p>
                  </a:txBody>
                  <a:tcPr/>
                </a:tc>
                <a:tc>
                  <a:txBody>
                    <a:bodyPr/>
                    <a:lstStyle/>
                    <a:p>
                      <a:endParaRPr lang="es-ES" dirty="0"/>
                    </a:p>
                  </a:txBody>
                  <a:tcPr/>
                </a:tc>
                <a:extLst>
                  <a:ext uri="{0D108BD9-81ED-4DB2-BD59-A6C34878D82A}">
                    <a16:rowId xmlns:a16="http://schemas.microsoft.com/office/drawing/2014/main" val="3371260205"/>
                  </a:ext>
                </a:extLst>
              </a:tr>
            </a:tbl>
          </a:graphicData>
        </a:graphic>
      </p:graphicFrame>
      <p:sp>
        <p:nvSpPr>
          <p:cNvPr id="4" name="CuadroTexto 3">
            <a:extLst>
              <a:ext uri="{FF2B5EF4-FFF2-40B4-BE49-F238E27FC236}">
                <a16:creationId xmlns:a16="http://schemas.microsoft.com/office/drawing/2014/main" id="{1CCF9FD2-96EC-C1C4-9C37-5B02BB7CA8D3}"/>
              </a:ext>
            </a:extLst>
          </p:cNvPr>
          <p:cNvSpPr txBox="1"/>
          <p:nvPr/>
        </p:nvSpPr>
        <p:spPr>
          <a:xfrm>
            <a:off x="9949016" y="6135329"/>
            <a:ext cx="2809568" cy="307777"/>
          </a:xfrm>
          <a:prstGeom prst="rect">
            <a:avLst/>
          </a:prstGeom>
          <a:noFill/>
        </p:spPr>
        <p:txBody>
          <a:bodyPr wrap="square" rtlCol="0">
            <a:spAutoFit/>
          </a:bodyPr>
          <a:lstStyle/>
          <a:p>
            <a:r>
              <a:rPr lang="es-ES" dirty="0"/>
              <a:t>*Opinión personal</a:t>
            </a:r>
          </a:p>
        </p:txBody>
      </p:sp>
    </p:spTree>
    <p:extLst>
      <p:ext uri="{BB962C8B-B14F-4D97-AF65-F5344CB8AC3E}">
        <p14:creationId xmlns:p14="http://schemas.microsoft.com/office/powerpoint/2010/main" val="24042750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02"/>
        <p:cNvGrpSpPr/>
        <p:nvPr/>
      </p:nvGrpSpPr>
      <p:grpSpPr>
        <a:xfrm>
          <a:off x="0" y="0"/>
          <a:ext cx="0" cy="0"/>
          <a:chOff x="0" y="0"/>
          <a:chExt cx="0" cy="0"/>
        </a:xfrm>
      </p:grpSpPr>
      <p:sp useBgFill="1">
        <p:nvSpPr>
          <p:cNvPr id="110" name="Rectangle 10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Google Shape;103;p3"/>
          <p:cNvSpPr txBox="1">
            <a:spLocks noGrp="1"/>
          </p:cNvSpPr>
          <p:nvPr>
            <p:ph type="title"/>
          </p:nvPr>
        </p:nvSpPr>
        <p:spPr>
          <a:xfrm>
            <a:off x="640080" y="325369"/>
            <a:ext cx="4368602" cy="1956841"/>
          </a:xfrm>
          <a:prstGeom prst="rect">
            <a:avLst/>
          </a:prstGeom>
        </p:spPr>
        <p:txBody>
          <a:bodyPr spcFirstLastPara="1" lIns="91425" tIns="45700" rIns="91425" bIns="45700" anchor="b" anchorCtr="0">
            <a:normAutofit/>
          </a:bodyPr>
          <a:lstStyle/>
          <a:p>
            <a:pPr marL="0" lvl="0" indent="0" rtl="0">
              <a:spcBef>
                <a:spcPts val="0"/>
              </a:spcBef>
              <a:spcAft>
                <a:spcPts val="0"/>
              </a:spcAft>
              <a:buClr>
                <a:schemeClr val="dk1"/>
              </a:buClr>
              <a:buSzPts val="4400"/>
              <a:buFont typeface="Calibri"/>
              <a:buNone/>
            </a:pPr>
            <a:r>
              <a:rPr lang="es-ES" sz="5400"/>
              <a:t>Índice</a:t>
            </a:r>
          </a:p>
        </p:txBody>
      </p:sp>
      <p:sp>
        <p:nvSpPr>
          <p:cNvPr id="1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Google Shape;104;p3"/>
          <p:cNvSpPr txBox="1">
            <a:spLocks noGrp="1"/>
          </p:cNvSpPr>
          <p:nvPr>
            <p:ph type="body" idx="1"/>
          </p:nvPr>
        </p:nvSpPr>
        <p:spPr>
          <a:xfrm>
            <a:off x="640080" y="2872899"/>
            <a:ext cx="4243589" cy="3320668"/>
          </a:xfrm>
          <a:prstGeom prst="rect">
            <a:avLst/>
          </a:prstGeom>
        </p:spPr>
        <p:txBody>
          <a:bodyPr spcFirstLastPara="1" lIns="91425" tIns="45700" rIns="91425" bIns="45700" anchorCtr="0">
            <a:normAutofit/>
          </a:bodyPr>
          <a:lstStyle/>
          <a:p>
            <a:pPr marL="228600" lvl="0" indent="-228600" rtl="0">
              <a:spcBef>
                <a:spcPts val="0"/>
              </a:spcBef>
              <a:spcAft>
                <a:spcPts val="0"/>
              </a:spcAft>
              <a:buClr>
                <a:schemeClr val="dk1"/>
              </a:buClr>
              <a:buSzPts val="2800"/>
              <a:buFont typeface="Arial"/>
              <a:buChar char="•"/>
            </a:pPr>
            <a:r>
              <a:rPr lang="es-ES" sz="2200"/>
              <a:t>Caso clínico</a:t>
            </a:r>
          </a:p>
          <a:p>
            <a:pPr marL="685800" lvl="1" indent="-228600" rtl="0">
              <a:spcBef>
                <a:spcPts val="500"/>
              </a:spcBef>
              <a:spcAft>
                <a:spcPts val="0"/>
              </a:spcAft>
              <a:buClr>
                <a:schemeClr val="dk1"/>
              </a:buClr>
              <a:buSzPts val="2800"/>
              <a:buFont typeface="Arial"/>
              <a:buChar char="•"/>
            </a:pPr>
            <a:r>
              <a:rPr lang="es-ES" sz="2200"/>
              <a:t>Infecciones superficiales de la piel</a:t>
            </a:r>
          </a:p>
          <a:p>
            <a:pPr marL="685800" lvl="1" indent="-228600" rtl="0">
              <a:spcBef>
                <a:spcPts val="500"/>
              </a:spcBef>
              <a:spcAft>
                <a:spcPts val="0"/>
              </a:spcAft>
              <a:buClr>
                <a:schemeClr val="dk1"/>
              </a:buClr>
              <a:buSzPts val="2800"/>
              <a:buFont typeface="Arial"/>
              <a:buChar char="•"/>
            </a:pPr>
            <a:r>
              <a:rPr lang="es-ES" sz="2200"/>
              <a:t>Infecciones tejido celular subcutáneo</a:t>
            </a:r>
          </a:p>
          <a:p>
            <a:pPr marL="685800" lvl="1" indent="-228600" rtl="0">
              <a:spcBef>
                <a:spcPts val="500"/>
              </a:spcBef>
              <a:spcAft>
                <a:spcPts val="0"/>
              </a:spcAft>
              <a:buClr>
                <a:schemeClr val="dk1"/>
              </a:buClr>
              <a:buSzPts val="2800"/>
              <a:buFont typeface="Arial"/>
              <a:buChar char="•"/>
            </a:pPr>
            <a:r>
              <a:rPr lang="es-ES" sz="2200"/>
              <a:t>Infecciones fascia y músculo</a:t>
            </a:r>
          </a:p>
          <a:p>
            <a:pPr marL="228600" lvl="0" indent="-50800" rtl="0">
              <a:spcBef>
                <a:spcPts val="1000"/>
              </a:spcBef>
              <a:spcAft>
                <a:spcPts val="0"/>
              </a:spcAft>
              <a:buClr>
                <a:schemeClr val="dk1"/>
              </a:buClr>
              <a:buSzPts val="2800"/>
              <a:buNone/>
            </a:pPr>
            <a:endParaRPr lang="es-ES" sz="2200"/>
          </a:p>
        </p:txBody>
      </p:sp>
      <p:pic>
        <p:nvPicPr>
          <p:cNvPr id="105" name="Google Shape;105;p3" descr="Adónde vamos con estos precios? | Salvador manjón"/>
          <p:cNvPicPr preferRelativeResize="0"/>
          <p:nvPr/>
        </p:nvPicPr>
        <p:blipFill rotWithShape="1">
          <a:blip r:embed="rId3" cstate="screen">
            <a:extLst>
              <a:ext uri="{28A0092B-C50C-407E-A947-70E740481C1C}">
                <a14:useLocalDpi xmlns:a14="http://schemas.microsoft.com/office/drawing/2010/main" val="0"/>
              </a:ext>
            </a:extLst>
          </a:blip>
          <a:srcRect l="11441" r="2585"/>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16"/>
        <p:cNvGrpSpPr/>
        <p:nvPr/>
      </p:nvGrpSpPr>
      <p:grpSpPr>
        <a:xfrm>
          <a:off x="0" y="0"/>
          <a:ext cx="0" cy="0"/>
          <a:chOff x="0" y="0"/>
          <a:chExt cx="0" cy="0"/>
        </a:xfrm>
      </p:grpSpPr>
      <p:sp useBgFill="1">
        <p:nvSpPr>
          <p:cNvPr id="323" name="Rectangle 322">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Rectangle 324">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Rectangle 326">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Rectangle 328">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Google Shape;206;p13">
            <a:extLst>
              <a:ext uri="{FF2B5EF4-FFF2-40B4-BE49-F238E27FC236}">
                <a16:creationId xmlns:a16="http://schemas.microsoft.com/office/drawing/2014/main" id="{F473D8A3-F413-BDB6-FBE7-9B8258311B81}"/>
              </a:ext>
            </a:extLst>
          </p:cNvPr>
          <p:cNvSpPr txBox="1"/>
          <p:nvPr/>
        </p:nvSpPr>
        <p:spPr>
          <a:xfrm>
            <a:off x="1371597" y="348865"/>
            <a:ext cx="10044023" cy="877729"/>
          </a:xfrm>
          <a:prstGeom prst="rect">
            <a:avLst/>
          </a:prstGeom>
        </p:spPr>
        <p:txBody>
          <a:bodyPr spcFirstLastPara="1" vert="horz" lIns="91440" tIns="45720" rIns="91440" bIns="45720" rtlCol="0" anchor="ctr" anchorCtr="0">
            <a:normAutofit/>
          </a:bodyPr>
          <a:lstStyle/>
          <a:p>
            <a:pPr marL="0" marR="0" lvl="0" indent="0">
              <a:lnSpc>
                <a:spcPct val="90000"/>
              </a:lnSpc>
              <a:spcBef>
                <a:spcPct val="0"/>
              </a:spcBef>
              <a:spcAft>
                <a:spcPts val="600"/>
              </a:spcAft>
            </a:pPr>
            <a:r>
              <a:rPr lang="en-US" sz="4000" kern="1200">
                <a:solidFill>
                  <a:srgbClr val="FFFFFF"/>
                </a:solidFill>
                <a:latin typeface="+mj-lt"/>
                <a:ea typeface="+mj-ea"/>
                <a:cs typeface="+mj-cs"/>
                <a:sym typeface="Calibri"/>
              </a:rPr>
              <a:t> Conclusiones</a:t>
            </a:r>
          </a:p>
          <a:p>
            <a:pPr marL="0" marR="0" lvl="0" indent="0">
              <a:lnSpc>
                <a:spcPct val="90000"/>
              </a:lnSpc>
              <a:spcBef>
                <a:spcPct val="0"/>
              </a:spcBef>
              <a:spcAft>
                <a:spcPts val="600"/>
              </a:spcAft>
            </a:pPr>
            <a:endParaRPr lang="en-US" sz="4000" kern="1200">
              <a:solidFill>
                <a:srgbClr val="FFFFFF"/>
              </a:solidFill>
              <a:latin typeface="+mj-lt"/>
              <a:ea typeface="+mj-ea"/>
              <a:cs typeface="+mj-cs"/>
            </a:endParaRPr>
          </a:p>
        </p:txBody>
      </p:sp>
      <p:graphicFrame>
        <p:nvGraphicFramePr>
          <p:cNvPr id="319" name="Google Shape;317;p23">
            <a:extLst>
              <a:ext uri="{FF2B5EF4-FFF2-40B4-BE49-F238E27FC236}">
                <a16:creationId xmlns:a16="http://schemas.microsoft.com/office/drawing/2014/main" id="{1203A279-557B-B201-2FBC-A57A75857DAF}"/>
              </a:ext>
            </a:extLst>
          </p:cNvPr>
          <p:cNvGraphicFramePr/>
          <p:nvPr>
            <p:extLst>
              <p:ext uri="{D42A27DB-BD31-4B8C-83A1-F6EECF244321}">
                <p14:modId xmlns:p14="http://schemas.microsoft.com/office/powerpoint/2010/main" val="3893126527"/>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pic>
        <p:nvPicPr>
          <p:cNvPr id="325" name="Google Shape;325;p24" descr="curva-del-olvido-3 | SÁBILIS"/>
          <p:cNvPicPr preferRelativeResize="0"/>
          <p:nvPr/>
        </p:nvPicPr>
        <p:blipFill rotWithShape="1">
          <a:blip r:embed="rId3" cstate="screen">
            <a:alphaModFix/>
            <a:extLst>
              <a:ext uri="{28A0092B-C50C-407E-A947-70E740481C1C}">
                <a14:useLocalDpi xmlns:a14="http://schemas.microsoft.com/office/drawing/2010/main" val="0"/>
              </a:ext>
            </a:extLst>
          </a:blip>
          <a:srcRect/>
          <a:stretch/>
        </p:blipFill>
        <p:spPr>
          <a:xfrm>
            <a:off x="9085137" y="3900948"/>
            <a:ext cx="2742063" cy="2628875"/>
          </a:xfrm>
          <a:prstGeom prst="rect">
            <a:avLst/>
          </a:prstGeom>
          <a:noFill/>
          <a:ln>
            <a:noFill/>
          </a:ln>
        </p:spPr>
      </p:pic>
      <p:sp>
        <p:nvSpPr>
          <p:cNvPr id="326" name="Google Shape;326;p24"/>
          <p:cNvSpPr txBox="1"/>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s-ES" sz="4400">
                <a:solidFill>
                  <a:schemeClr val="dk1"/>
                </a:solidFill>
                <a:latin typeface="Calibri"/>
                <a:ea typeface="Calibri"/>
                <a:cs typeface="Calibri"/>
                <a:sym typeface="Calibri"/>
              </a:rPr>
              <a:t>Infecciones tejido celular subcutáneo</a:t>
            </a:r>
            <a:endParaRPr/>
          </a:p>
        </p:txBody>
      </p:sp>
      <p:sp>
        <p:nvSpPr>
          <p:cNvPr id="327" name="Google Shape;327;p24"/>
          <p:cNvSpPr txBox="1"/>
          <p:nvPr/>
        </p:nvSpPr>
        <p:spPr>
          <a:xfrm>
            <a:off x="1230401" y="1166842"/>
            <a:ext cx="8591100" cy="600160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3200" dirty="0">
                <a:solidFill>
                  <a:schemeClr val="dk1"/>
                </a:solidFill>
                <a:latin typeface="Calibri"/>
                <a:ea typeface="Calibri"/>
                <a:cs typeface="Calibri"/>
                <a:sym typeface="Calibri"/>
              </a:rPr>
              <a:t>Lecturas complementarias</a:t>
            </a:r>
            <a:endParaRPr dirty="0"/>
          </a:p>
          <a:p>
            <a:pPr marL="457200" marR="0" lvl="0" indent="-457200" algn="l" rtl="0">
              <a:spcBef>
                <a:spcPts val="0"/>
              </a:spcBef>
              <a:spcAft>
                <a:spcPts val="0"/>
              </a:spcAft>
              <a:buClr>
                <a:schemeClr val="dk1"/>
              </a:buClr>
              <a:buSzPts val="3200"/>
              <a:buFont typeface="Calibri"/>
              <a:buChar char="-"/>
            </a:pPr>
            <a:r>
              <a:rPr lang="es-ES" sz="3200" dirty="0">
                <a:solidFill>
                  <a:schemeClr val="dk1"/>
                </a:solidFill>
                <a:latin typeface="Calibri"/>
                <a:ea typeface="Calibri"/>
                <a:cs typeface="Calibri"/>
                <a:sym typeface="Calibri"/>
              </a:rPr>
              <a:t>Guías de la IDSA de</a:t>
            </a:r>
          </a:p>
          <a:p>
            <a:pPr marR="0" lvl="0" algn="l" rtl="0">
              <a:spcBef>
                <a:spcPts val="0"/>
              </a:spcBef>
              <a:spcAft>
                <a:spcPts val="0"/>
              </a:spcAft>
              <a:buClr>
                <a:schemeClr val="dk1"/>
              </a:buClr>
              <a:buSzPts val="3200"/>
            </a:pPr>
            <a:r>
              <a:rPr lang="es-ES" sz="3200" dirty="0">
                <a:solidFill>
                  <a:schemeClr val="dk1"/>
                </a:solidFill>
                <a:latin typeface="Calibri"/>
                <a:ea typeface="Calibri"/>
                <a:cs typeface="Calibri"/>
                <a:sym typeface="Calibri"/>
              </a:rPr>
              <a:t> infecciones de la piel y </a:t>
            </a:r>
          </a:p>
          <a:p>
            <a:pPr marR="0" lvl="0" algn="l" rtl="0">
              <a:spcBef>
                <a:spcPts val="0"/>
              </a:spcBef>
              <a:spcAft>
                <a:spcPts val="0"/>
              </a:spcAft>
              <a:buClr>
                <a:schemeClr val="dk1"/>
              </a:buClr>
              <a:buSzPts val="3200"/>
            </a:pPr>
            <a:r>
              <a:rPr lang="es-ES" sz="3200" dirty="0">
                <a:solidFill>
                  <a:schemeClr val="dk1"/>
                </a:solidFill>
                <a:latin typeface="Calibri"/>
                <a:ea typeface="Calibri"/>
                <a:cs typeface="Calibri"/>
                <a:sym typeface="Calibri"/>
              </a:rPr>
              <a:t>partes blandas. 2014</a:t>
            </a:r>
          </a:p>
          <a:p>
            <a:pPr marR="0" lvl="0" algn="l" rtl="0">
              <a:spcBef>
                <a:spcPts val="0"/>
              </a:spcBef>
              <a:spcAft>
                <a:spcPts val="0"/>
              </a:spcAft>
              <a:buClr>
                <a:schemeClr val="dk1"/>
              </a:buClr>
              <a:buSzPts val="3200"/>
            </a:pPr>
            <a:endParaRPr lang="es-ES" sz="3200" dirty="0">
              <a:solidFill>
                <a:schemeClr val="dk1"/>
              </a:solidFill>
              <a:latin typeface="Calibri"/>
              <a:cs typeface="Calibri"/>
              <a:sym typeface="Calibri"/>
            </a:endParaRPr>
          </a:p>
          <a:p>
            <a:pPr marR="0" lvl="0" algn="l" rtl="0">
              <a:spcBef>
                <a:spcPts val="0"/>
              </a:spcBef>
              <a:spcAft>
                <a:spcPts val="0"/>
              </a:spcAft>
              <a:buClr>
                <a:schemeClr val="dk1"/>
              </a:buClr>
              <a:buSzPts val="3200"/>
            </a:pPr>
            <a:r>
              <a:rPr lang="es-ES" sz="3200" dirty="0">
                <a:solidFill>
                  <a:schemeClr val="dk1"/>
                </a:solidFill>
                <a:latin typeface="Calibri"/>
                <a:cs typeface="Calibri"/>
                <a:sym typeface="Calibri"/>
              </a:rPr>
              <a:t>- </a:t>
            </a:r>
            <a:r>
              <a:rPr lang="es-ES" sz="3200" dirty="0" err="1">
                <a:solidFill>
                  <a:schemeClr val="dk1"/>
                </a:solidFill>
                <a:latin typeface="Calibri"/>
                <a:cs typeface="Calibri"/>
                <a:sym typeface="Calibri"/>
              </a:rPr>
              <a:t>Necrotising</a:t>
            </a:r>
            <a:r>
              <a:rPr lang="es-ES" sz="3200" dirty="0">
                <a:solidFill>
                  <a:schemeClr val="dk1"/>
                </a:solidFill>
                <a:latin typeface="Calibri"/>
                <a:cs typeface="Calibri"/>
                <a:sym typeface="Calibri"/>
              </a:rPr>
              <a:t> </a:t>
            </a:r>
            <a:r>
              <a:rPr lang="es-ES" sz="3200" dirty="0" err="1">
                <a:solidFill>
                  <a:schemeClr val="dk1"/>
                </a:solidFill>
                <a:latin typeface="Calibri"/>
                <a:cs typeface="Calibri"/>
                <a:sym typeface="Calibri"/>
              </a:rPr>
              <a:t>Soft-tissue</a:t>
            </a:r>
            <a:r>
              <a:rPr lang="es-ES" sz="3200" dirty="0">
                <a:solidFill>
                  <a:schemeClr val="dk1"/>
                </a:solidFill>
                <a:latin typeface="Calibri"/>
                <a:cs typeface="Calibri"/>
                <a:sym typeface="Calibri"/>
              </a:rPr>
              <a:t> </a:t>
            </a:r>
          </a:p>
          <a:p>
            <a:pPr marR="0" lvl="0" algn="l" rtl="0">
              <a:spcBef>
                <a:spcPts val="0"/>
              </a:spcBef>
              <a:spcAft>
                <a:spcPts val="0"/>
              </a:spcAft>
              <a:buClr>
                <a:schemeClr val="dk1"/>
              </a:buClr>
              <a:buSzPts val="3200"/>
            </a:pPr>
            <a:r>
              <a:rPr lang="es-ES" sz="3200" dirty="0" err="1">
                <a:solidFill>
                  <a:schemeClr val="dk1"/>
                </a:solidFill>
                <a:latin typeface="Calibri"/>
                <a:cs typeface="Calibri"/>
                <a:sym typeface="Calibri"/>
              </a:rPr>
              <a:t>Infections</a:t>
            </a:r>
            <a:r>
              <a:rPr lang="es-ES" sz="3200" dirty="0">
                <a:solidFill>
                  <a:schemeClr val="dk1"/>
                </a:solidFill>
                <a:latin typeface="Calibri"/>
                <a:cs typeface="Calibri"/>
                <a:sym typeface="Calibri"/>
              </a:rPr>
              <a:t>. Lancet </a:t>
            </a:r>
            <a:r>
              <a:rPr lang="es-ES" sz="3200" dirty="0" err="1">
                <a:solidFill>
                  <a:schemeClr val="dk1"/>
                </a:solidFill>
                <a:latin typeface="Calibri"/>
                <a:cs typeface="Calibri"/>
                <a:sym typeface="Calibri"/>
              </a:rPr>
              <a:t>Infectious</a:t>
            </a:r>
            <a:r>
              <a:rPr lang="es-ES" sz="3200" dirty="0">
                <a:solidFill>
                  <a:schemeClr val="dk1"/>
                </a:solidFill>
                <a:latin typeface="Calibri"/>
                <a:cs typeface="Calibri"/>
                <a:sym typeface="Calibri"/>
              </a:rPr>
              <a:t> </a:t>
            </a:r>
          </a:p>
          <a:p>
            <a:pPr marR="0" lvl="0" algn="l" rtl="0">
              <a:spcBef>
                <a:spcPts val="0"/>
              </a:spcBef>
              <a:spcAft>
                <a:spcPts val="0"/>
              </a:spcAft>
              <a:buClr>
                <a:schemeClr val="dk1"/>
              </a:buClr>
              <a:buSzPts val="3200"/>
            </a:pPr>
            <a:r>
              <a:rPr lang="es-ES" sz="3200" dirty="0" err="1">
                <a:solidFill>
                  <a:schemeClr val="dk1"/>
                </a:solidFill>
                <a:latin typeface="Calibri"/>
                <a:cs typeface="Calibri"/>
                <a:sym typeface="Calibri"/>
              </a:rPr>
              <a:t>Diseases</a:t>
            </a:r>
            <a:r>
              <a:rPr lang="es-ES" sz="3200" dirty="0">
                <a:solidFill>
                  <a:schemeClr val="dk1"/>
                </a:solidFill>
                <a:latin typeface="Calibri"/>
                <a:cs typeface="Calibri"/>
                <a:sym typeface="Calibri"/>
              </a:rPr>
              <a:t>. 2023</a:t>
            </a:r>
            <a:endParaRPr dirty="0"/>
          </a:p>
          <a:p>
            <a:pPr marL="0" marR="0" lvl="0" indent="0" algn="l" rtl="0">
              <a:spcBef>
                <a:spcPts val="0"/>
              </a:spcBef>
              <a:spcAft>
                <a:spcPts val="0"/>
              </a:spcAft>
              <a:buNone/>
            </a:pPr>
            <a:endParaRPr lang="es-ES" sz="3200" dirty="0">
              <a:solidFill>
                <a:schemeClr val="dk1"/>
              </a:solidFill>
              <a:latin typeface="Calibri"/>
              <a:ea typeface="Calibri"/>
              <a:cs typeface="Calibri"/>
              <a:sym typeface="Calibri"/>
            </a:endParaRPr>
          </a:p>
          <a:p>
            <a:pPr marL="0" marR="0" lvl="0" indent="0" algn="l" rtl="0">
              <a:spcBef>
                <a:spcPts val="0"/>
              </a:spcBef>
              <a:spcAft>
                <a:spcPts val="0"/>
              </a:spcAft>
              <a:buNone/>
            </a:pPr>
            <a:endParaRPr lang="es-ES" sz="3200" dirty="0">
              <a:solidFill>
                <a:schemeClr val="dk1"/>
              </a:solidFill>
              <a:latin typeface="Calibri"/>
              <a:ea typeface="Calibri"/>
              <a:cs typeface="Calibri"/>
              <a:sym typeface="Calibri"/>
            </a:endParaRPr>
          </a:p>
          <a:p>
            <a:pPr marL="0" marR="0" lvl="0" indent="0" algn="l" rtl="0">
              <a:spcBef>
                <a:spcPts val="0"/>
              </a:spcBef>
              <a:spcAft>
                <a:spcPts val="0"/>
              </a:spcAft>
              <a:buNone/>
            </a:pPr>
            <a:endParaRPr sz="3200" dirty="0">
              <a:solidFill>
                <a:schemeClr val="dk1"/>
              </a:solidFill>
              <a:latin typeface="Calibri"/>
              <a:ea typeface="Calibri"/>
              <a:cs typeface="Calibri"/>
              <a:sym typeface="Calibri"/>
            </a:endParaRPr>
          </a:p>
          <a:p>
            <a:pPr marL="0" marR="0" lvl="0" indent="0" algn="l" rtl="0">
              <a:spcBef>
                <a:spcPts val="0"/>
              </a:spcBef>
              <a:spcAft>
                <a:spcPts val="0"/>
              </a:spcAft>
              <a:buNone/>
            </a:pPr>
            <a:endParaRPr lang="es-ES" sz="3200" b="1" dirty="0">
              <a:solidFill>
                <a:schemeClr val="dk1"/>
              </a:solidFill>
              <a:latin typeface="Calibri"/>
              <a:ea typeface="Calibri"/>
              <a:cs typeface="Calibri"/>
              <a:sym typeface="Calibri"/>
            </a:endParaRPr>
          </a:p>
        </p:txBody>
      </p:sp>
      <p:pic>
        <p:nvPicPr>
          <p:cNvPr id="2" name="Imagen 1">
            <a:extLst>
              <a:ext uri="{FF2B5EF4-FFF2-40B4-BE49-F238E27FC236}">
                <a16:creationId xmlns:a16="http://schemas.microsoft.com/office/drawing/2014/main" id="{865F9CC5-E68D-3083-30C9-62706AA1EF84}"/>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6354865" y="1442145"/>
            <a:ext cx="2821857" cy="440583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10"/>
        <p:cNvGrpSpPr/>
        <p:nvPr/>
      </p:nvGrpSpPr>
      <p:grpSpPr>
        <a:xfrm>
          <a:off x="0" y="0"/>
          <a:ext cx="0" cy="0"/>
          <a:chOff x="0" y="0"/>
          <a:chExt cx="0" cy="0"/>
        </a:xfrm>
      </p:grpSpPr>
      <p:sp useBgFill="1">
        <p:nvSpPr>
          <p:cNvPr id="118" name="Rectangle 117">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Google Shape;111;p4"/>
          <p:cNvSpPr txBox="1">
            <a:spLocks noGrp="1"/>
          </p:cNvSpPr>
          <p:nvPr>
            <p:ph type="title"/>
          </p:nvPr>
        </p:nvSpPr>
        <p:spPr>
          <a:xfrm>
            <a:off x="5297762" y="329184"/>
            <a:ext cx="6251110" cy="1783080"/>
          </a:xfrm>
          <a:prstGeom prst="rect">
            <a:avLst/>
          </a:prstGeom>
        </p:spPr>
        <p:txBody>
          <a:bodyPr spcFirstLastPara="1" lIns="91425" tIns="45700" rIns="91425" bIns="45700" anchor="b" anchorCtr="0">
            <a:normAutofit/>
          </a:bodyPr>
          <a:lstStyle/>
          <a:p>
            <a:pPr marL="0" lvl="0" indent="0" rtl="0">
              <a:spcBef>
                <a:spcPts val="0"/>
              </a:spcBef>
              <a:spcAft>
                <a:spcPts val="0"/>
              </a:spcAft>
              <a:buClr>
                <a:schemeClr val="dk1"/>
              </a:buClr>
              <a:buSzPts val="4400"/>
              <a:buFont typeface="Calibri"/>
              <a:buNone/>
            </a:pPr>
            <a:r>
              <a:rPr lang="es-ES" sz="5400"/>
              <a:t>Caso clínico</a:t>
            </a:r>
          </a:p>
        </p:txBody>
      </p:sp>
      <p:pic>
        <p:nvPicPr>
          <p:cNvPr id="114" name="Picture 113" descr="Primer plano de paquetes de píldoras sin abrir">
            <a:extLst>
              <a:ext uri="{FF2B5EF4-FFF2-40B4-BE49-F238E27FC236}">
                <a16:creationId xmlns:a16="http://schemas.microsoft.com/office/drawing/2014/main" id="{ED919FE8-727A-85BD-295C-ABD3F6653CE4}"/>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20"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Google Shape;112;p4"/>
          <p:cNvSpPr txBox="1">
            <a:spLocks noGrp="1"/>
          </p:cNvSpPr>
          <p:nvPr>
            <p:ph type="body" idx="1"/>
          </p:nvPr>
        </p:nvSpPr>
        <p:spPr>
          <a:xfrm>
            <a:off x="5297762" y="2706624"/>
            <a:ext cx="6251110" cy="3483864"/>
          </a:xfrm>
          <a:prstGeom prst="rect">
            <a:avLst/>
          </a:prstGeom>
        </p:spPr>
        <p:txBody>
          <a:bodyPr spcFirstLastPara="1" lIns="91425" tIns="45700" rIns="91425" bIns="45700" anchorCtr="0">
            <a:normAutofit/>
          </a:bodyPr>
          <a:lstStyle/>
          <a:p>
            <a:pPr marL="228600" lvl="0" indent="-228600" rtl="0">
              <a:spcBef>
                <a:spcPts val="0"/>
              </a:spcBef>
              <a:spcAft>
                <a:spcPts val="0"/>
              </a:spcAft>
              <a:buClr>
                <a:schemeClr val="dk1"/>
              </a:buClr>
              <a:buSzPct val="100000"/>
              <a:buFont typeface="Arial"/>
              <a:buChar char="•"/>
            </a:pPr>
            <a:r>
              <a:rPr lang="es-ES" sz="1700"/>
              <a:t>Varón de 51 años</a:t>
            </a:r>
          </a:p>
          <a:p>
            <a:pPr marL="228600" lvl="0" indent="-228600" rtl="0">
              <a:spcBef>
                <a:spcPts val="1000"/>
              </a:spcBef>
              <a:spcAft>
                <a:spcPts val="0"/>
              </a:spcAft>
              <a:buClr>
                <a:schemeClr val="dk1"/>
              </a:buClr>
              <a:buSzPct val="100000"/>
              <a:buFont typeface="Arial"/>
              <a:buChar char="•"/>
            </a:pPr>
            <a:r>
              <a:rPr lang="es-ES" sz="1700"/>
              <a:t>No RAMc</a:t>
            </a:r>
          </a:p>
          <a:p>
            <a:pPr marL="228600" lvl="0" indent="-228600" rtl="0">
              <a:spcBef>
                <a:spcPts val="1000"/>
              </a:spcBef>
              <a:spcAft>
                <a:spcPts val="0"/>
              </a:spcAft>
              <a:buClr>
                <a:schemeClr val="dk1"/>
              </a:buClr>
              <a:buSzPct val="100000"/>
              <a:buFont typeface="Arial"/>
              <a:buChar char="•"/>
            </a:pPr>
            <a:r>
              <a:rPr lang="es-ES" sz="1700"/>
              <a:t>Fumador de 1 paq/día</a:t>
            </a:r>
          </a:p>
          <a:p>
            <a:pPr marL="228600" lvl="0" indent="-228600" rtl="0">
              <a:spcBef>
                <a:spcPts val="1000"/>
              </a:spcBef>
              <a:spcAft>
                <a:spcPts val="0"/>
              </a:spcAft>
              <a:buClr>
                <a:schemeClr val="dk1"/>
              </a:buClr>
              <a:buSzPct val="100000"/>
              <a:buFont typeface="Arial"/>
              <a:buChar char="•"/>
            </a:pPr>
            <a:r>
              <a:rPr lang="es-ES" sz="1700"/>
              <a:t>Consumo de tóxicos, heroína y cocaína con trastorno por dependencia a opiáceos en seguimiento por UCA con múltiples abandonos</a:t>
            </a:r>
          </a:p>
          <a:p>
            <a:pPr marL="228600" lvl="0" indent="-228600" rtl="0">
              <a:spcBef>
                <a:spcPts val="1000"/>
              </a:spcBef>
              <a:spcAft>
                <a:spcPts val="0"/>
              </a:spcAft>
              <a:buClr>
                <a:schemeClr val="dk1"/>
              </a:buClr>
              <a:buSzPct val="100000"/>
              <a:buFont typeface="Arial"/>
              <a:buChar char="•"/>
            </a:pPr>
            <a:r>
              <a:rPr lang="es-ES" sz="1700"/>
              <a:t>VIH+ bien controlado en tratamiento con ABC/3TC/DTG.</a:t>
            </a:r>
          </a:p>
          <a:p>
            <a:pPr marL="228600" lvl="0" indent="-228600" rtl="0">
              <a:spcBef>
                <a:spcPts val="1000"/>
              </a:spcBef>
              <a:spcAft>
                <a:spcPts val="0"/>
              </a:spcAft>
              <a:buClr>
                <a:schemeClr val="dk1"/>
              </a:buClr>
              <a:buSzPct val="100000"/>
              <a:buFont typeface="Arial"/>
              <a:buChar char="•"/>
            </a:pPr>
            <a:r>
              <a:rPr lang="es-ES" sz="1700"/>
              <a:t>VHC+. Crónica no tratada.</a:t>
            </a:r>
          </a:p>
          <a:p>
            <a:pPr marL="228600" lvl="0" indent="-228600" rtl="0">
              <a:spcBef>
                <a:spcPts val="1000"/>
              </a:spcBef>
              <a:spcAft>
                <a:spcPts val="0"/>
              </a:spcAft>
              <a:buClr>
                <a:schemeClr val="dk1"/>
              </a:buClr>
              <a:buSzPct val="100000"/>
              <a:buFont typeface="Arial"/>
              <a:buChar char="•"/>
            </a:pPr>
            <a:r>
              <a:rPr lang="es-ES" sz="1700"/>
              <a:t>Ingresos por consumo de tóxicos en 2021, 2022 y 2023.</a:t>
            </a:r>
          </a:p>
          <a:p>
            <a:pPr marL="228600" lvl="0" indent="-228600" rtl="0">
              <a:spcBef>
                <a:spcPts val="1000"/>
              </a:spcBef>
              <a:spcAft>
                <a:spcPts val="0"/>
              </a:spcAft>
              <a:buClr>
                <a:schemeClr val="dk1"/>
              </a:buClr>
              <a:buSzPct val="100000"/>
              <a:buFont typeface="Arial"/>
              <a:buChar char="•"/>
            </a:pPr>
            <a:r>
              <a:rPr lang="es-ES" sz="1700"/>
              <a:t>Último ingreso 2023 por ideación autolítica.</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9537DB49-85B9-3CD5-9BE5-C78FD4CCD894}"/>
              </a:ext>
            </a:extLst>
          </p:cNvPr>
          <p:cNvSpPr>
            <a:spLocks noGrp="1"/>
          </p:cNvSpPr>
          <p:nvPr>
            <p:ph type="title"/>
          </p:nvPr>
        </p:nvSpPr>
        <p:spPr>
          <a:xfrm>
            <a:off x="4654296" y="329184"/>
            <a:ext cx="6894576" cy="1783080"/>
          </a:xfrm>
        </p:spPr>
        <p:txBody>
          <a:bodyPr anchor="b">
            <a:normAutofit/>
          </a:bodyPr>
          <a:lstStyle/>
          <a:p>
            <a:r>
              <a:rPr lang="es-ES" sz="5400"/>
              <a:t>Enfermedad actual</a:t>
            </a:r>
          </a:p>
        </p:txBody>
      </p:sp>
      <p:pic>
        <p:nvPicPr>
          <p:cNvPr id="30" name="Picture 4" descr="La radiografía de un esqueleto">
            <a:extLst>
              <a:ext uri="{FF2B5EF4-FFF2-40B4-BE49-F238E27FC236}">
                <a16:creationId xmlns:a16="http://schemas.microsoft.com/office/drawing/2014/main" id="{6EE41F85-2527-9850-F688-5614524E21B6}"/>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b="-1"/>
          <a:stretch/>
        </p:blipFill>
        <p:spPr>
          <a:xfrm>
            <a:off x="20" y="1"/>
            <a:ext cx="4052522"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p:spPr>
      </p:pic>
      <p:sp>
        <p:nvSpPr>
          <p:cNvPr id="31"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texto 2">
            <a:extLst>
              <a:ext uri="{FF2B5EF4-FFF2-40B4-BE49-F238E27FC236}">
                <a16:creationId xmlns:a16="http://schemas.microsoft.com/office/drawing/2014/main" id="{FB42D9C6-6E94-EFF3-4CFA-6D6B0BD64A3C}"/>
              </a:ext>
            </a:extLst>
          </p:cNvPr>
          <p:cNvSpPr>
            <a:spLocks noGrp="1"/>
          </p:cNvSpPr>
          <p:nvPr>
            <p:ph type="body" idx="1"/>
          </p:nvPr>
        </p:nvSpPr>
        <p:spPr>
          <a:xfrm>
            <a:off x="4654296" y="2706624"/>
            <a:ext cx="6894576" cy="3483864"/>
          </a:xfrm>
        </p:spPr>
        <p:txBody>
          <a:bodyPr>
            <a:normAutofit/>
          </a:bodyPr>
          <a:lstStyle/>
          <a:p>
            <a:r>
              <a:rPr lang="es-ES" sz="2200"/>
              <a:t>Varón de 51 años remitido por fiebre de 3 días de evolución, con una úlcera en MID y sensación de dolor en MII.</a:t>
            </a:r>
          </a:p>
        </p:txBody>
      </p:sp>
    </p:spTree>
    <p:extLst>
      <p:ext uri="{BB962C8B-B14F-4D97-AF65-F5344CB8AC3E}">
        <p14:creationId xmlns:p14="http://schemas.microsoft.com/office/powerpoint/2010/main" val="29407711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17"/>
        <p:cNvGrpSpPr/>
        <p:nvPr/>
      </p:nvGrpSpPr>
      <p:grpSpPr>
        <a:xfrm>
          <a:off x="0" y="0"/>
          <a:ext cx="0" cy="0"/>
          <a:chOff x="0" y="0"/>
          <a:chExt cx="0" cy="0"/>
        </a:xfrm>
      </p:grpSpPr>
      <p:sp useBgFill="1">
        <p:nvSpPr>
          <p:cNvPr id="124" name="Rectangle 123">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Google Shape;118;p5"/>
          <p:cNvSpPr txBox="1">
            <a:spLocks noGrp="1"/>
          </p:cNvSpPr>
          <p:nvPr>
            <p:ph type="title"/>
          </p:nvPr>
        </p:nvSpPr>
        <p:spPr>
          <a:xfrm>
            <a:off x="838200" y="365125"/>
            <a:ext cx="10515600" cy="1325563"/>
          </a:xfrm>
          <a:prstGeom prst="rect">
            <a:avLst/>
          </a:prstGeom>
        </p:spPr>
        <p:txBody>
          <a:bodyPr spcFirstLastPara="1" lIns="91425" tIns="45700" rIns="91425" bIns="45700" anchorCtr="0">
            <a:normAutofit/>
          </a:bodyPr>
          <a:lstStyle/>
          <a:p>
            <a:pPr marL="0" lvl="0" indent="0" rtl="0">
              <a:spcBef>
                <a:spcPts val="0"/>
              </a:spcBef>
              <a:spcAft>
                <a:spcPts val="0"/>
              </a:spcAft>
              <a:buClr>
                <a:schemeClr val="dk1"/>
              </a:buClr>
              <a:buSzPts val="4400"/>
              <a:buFont typeface="Calibri"/>
              <a:buNone/>
            </a:pPr>
            <a:r>
              <a:rPr lang="es-ES" sz="5400"/>
              <a:t>Exploración física</a:t>
            </a:r>
          </a:p>
        </p:txBody>
      </p:sp>
      <p:sp>
        <p:nvSpPr>
          <p:cNvPr id="126"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Google Shape;119;p5"/>
          <p:cNvSpPr txBox="1">
            <a:spLocks noGrp="1"/>
          </p:cNvSpPr>
          <p:nvPr>
            <p:ph type="body" idx="1"/>
          </p:nvPr>
        </p:nvSpPr>
        <p:spPr>
          <a:xfrm>
            <a:off x="838200" y="1929384"/>
            <a:ext cx="10515600" cy="4251960"/>
          </a:xfrm>
          <a:prstGeom prst="rect">
            <a:avLst/>
          </a:prstGeom>
        </p:spPr>
        <p:txBody>
          <a:bodyPr spcFirstLastPara="1" lIns="91425" tIns="45700" rIns="91425" bIns="45700" anchorCtr="0">
            <a:normAutofit/>
          </a:bodyPr>
          <a:lstStyle/>
          <a:p>
            <a:pPr marL="228600" lvl="0" indent="-228600" rtl="0">
              <a:spcBef>
                <a:spcPts val="0"/>
              </a:spcBef>
              <a:spcAft>
                <a:spcPts val="0"/>
              </a:spcAft>
              <a:buClr>
                <a:schemeClr val="dk1"/>
              </a:buClr>
              <a:buSzPts val="2800"/>
              <a:buChar char="•"/>
            </a:pPr>
            <a:r>
              <a:rPr lang="es-ES" sz="2200"/>
              <a:t>BEG, Consciente y orientado.</a:t>
            </a:r>
          </a:p>
          <a:p>
            <a:pPr marL="228600" lvl="0" indent="-228600" rtl="0">
              <a:spcBef>
                <a:spcPts val="1000"/>
              </a:spcBef>
              <a:spcAft>
                <a:spcPts val="0"/>
              </a:spcAft>
              <a:buClr>
                <a:schemeClr val="dk1"/>
              </a:buClr>
              <a:buSzPts val="2800"/>
              <a:buChar char="•"/>
            </a:pPr>
            <a:r>
              <a:rPr lang="es-ES" sz="2200"/>
              <a:t>TA 128/88, FC 98lpm Tª 40ºC</a:t>
            </a:r>
          </a:p>
          <a:p>
            <a:pPr marL="228600" lvl="0" indent="-228600" rtl="0">
              <a:spcBef>
                <a:spcPts val="1000"/>
              </a:spcBef>
              <a:spcAft>
                <a:spcPts val="0"/>
              </a:spcAft>
              <a:buClr>
                <a:schemeClr val="dk1"/>
              </a:buClr>
              <a:buSzPts val="2800"/>
              <a:buChar char="•"/>
            </a:pPr>
            <a:r>
              <a:rPr lang="es-ES" sz="2200"/>
              <a:t>CyC: No IY, no adenopatías.</a:t>
            </a:r>
          </a:p>
          <a:p>
            <a:pPr marL="228600" lvl="0" indent="-228600" rtl="0">
              <a:spcBef>
                <a:spcPts val="1000"/>
              </a:spcBef>
              <a:spcAft>
                <a:spcPts val="0"/>
              </a:spcAft>
              <a:buClr>
                <a:schemeClr val="dk1"/>
              </a:buClr>
              <a:buSzPts val="2800"/>
              <a:buChar char="•"/>
            </a:pPr>
            <a:r>
              <a:rPr lang="es-ES" sz="2200"/>
              <a:t>AC: Rítmico, soplo sistólico I-II/VI</a:t>
            </a:r>
          </a:p>
          <a:p>
            <a:pPr marL="228600" lvl="0" indent="-228600" rtl="0">
              <a:spcBef>
                <a:spcPts val="1000"/>
              </a:spcBef>
              <a:spcAft>
                <a:spcPts val="0"/>
              </a:spcAft>
              <a:buClr>
                <a:schemeClr val="dk1"/>
              </a:buClr>
              <a:buSzPts val="2800"/>
              <a:buChar char="•"/>
            </a:pPr>
            <a:r>
              <a:rPr lang="es-ES" sz="2200"/>
              <a:t>AP: MVC no otros ruidos</a:t>
            </a:r>
          </a:p>
          <a:p>
            <a:pPr marL="228600" lvl="0" indent="-228600" rtl="0">
              <a:spcBef>
                <a:spcPts val="1000"/>
              </a:spcBef>
              <a:spcAft>
                <a:spcPts val="0"/>
              </a:spcAft>
              <a:buClr>
                <a:schemeClr val="dk1"/>
              </a:buClr>
              <a:buSzPts val="2800"/>
              <a:buChar char="•"/>
            </a:pPr>
            <a:r>
              <a:rPr lang="es-ES" sz="2200"/>
              <a:t>ABD: ByD no masas ni megalias no peritonismo</a:t>
            </a:r>
          </a:p>
          <a:p>
            <a:pPr marL="228600" lvl="0" indent="-228600" rtl="0">
              <a:spcBef>
                <a:spcPts val="1000"/>
              </a:spcBef>
              <a:spcAft>
                <a:spcPts val="0"/>
              </a:spcAft>
              <a:buClr>
                <a:schemeClr val="dk1"/>
              </a:buClr>
              <a:buSzPts val="2800"/>
              <a:buChar char="•"/>
            </a:pPr>
            <a:r>
              <a:rPr lang="es-ES" sz="2200"/>
              <a:t>EEII: No edemas ni signos sugestivos de TVP. Pulsos conservados y simétricos. Úlcera con exudado purulento en región de maleolo interno de MID. Placa eritematosa, mal delimitada en MII, que se extiende hasta muslo, con equimosis y dolor desproporcionado a la palpación. Lesión costrosa en gemelo izqdo.</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24"/>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Imagen 2" descr="Mano de una persona&#10;&#10;Descripción generada automáticamente con confianza baja">
            <a:extLst>
              <a:ext uri="{FF2B5EF4-FFF2-40B4-BE49-F238E27FC236}">
                <a16:creationId xmlns:a16="http://schemas.microsoft.com/office/drawing/2014/main" id="{47FE83AA-AA95-371F-68AE-231CC538DDFC}"/>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20" y="1282"/>
            <a:ext cx="12191980" cy="6856718"/>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BE318A89-F369-BFA8-2BC1-67786D705797}"/>
              </a:ext>
            </a:extLst>
          </p:cNvPr>
          <p:cNvSpPr>
            <a:spLocks noGrp="1"/>
          </p:cNvSpPr>
          <p:nvPr>
            <p:ph type="title"/>
          </p:nvPr>
        </p:nvSpPr>
        <p:spPr>
          <a:xfrm>
            <a:off x="838200" y="365125"/>
            <a:ext cx="10515600" cy="1325563"/>
          </a:xfrm>
        </p:spPr>
        <p:txBody>
          <a:bodyPr>
            <a:normAutofit/>
          </a:bodyPr>
          <a:lstStyle/>
          <a:p>
            <a:r>
              <a:rPr lang="es-ES" sz="5400"/>
              <a:t>Analítica</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texto 2">
            <a:extLst>
              <a:ext uri="{FF2B5EF4-FFF2-40B4-BE49-F238E27FC236}">
                <a16:creationId xmlns:a16="http://schemas.microsoft.com/office/drawing/2014/main" id="{35E9DC7A-DA2B-585A-A785-707ECD4FD7BC}"/>
              </a:ext>
            </a:extLst>
          </p:cNvPr>
          <p:cNvSpPr>
            <a:spLocks noGrp="1"/>
          </p:cNvSpPr>
          <p:nvPr>
            <p:ph type="body" idx="1"/>
          </p:nvPr>
        </p:nvSpPr>
        <p:spPr>
          <a:xfrm>
            <a:off x="838200" y="1929384"/>
            <a:ext cx="10515600" cy="4251960"/>
          </a:xfrm>
        </p:spPr>
        <p:txBody>
          <a:bodyPr>
            <a:normAutofit/>
          </a:bodyPr>
          <a:lstStyle/>
          <a:p>
            <a:r>
              <a:rPr lang="es-ES" sz="2200"/>
              <a:t>Glucosa 112 mg/dL</a:t>
            </a:r>
          </a:p>
          <a:p>
            <a:r>
              <a:rPr lang="es-ES" sz="2200"/>
              <a:t>Creatinina 0,87 mg/dL</a:t>
            </a:r>
          </a:p>
          <a:p>
            <a:r>
              <a:rPr lang="es-ES" sz="2200"/>
              <a:t>Na+ 130 mEq/L</a:t>
            </a:r>
          </a:p>
          <a:p>
            <a:r>
              <a:rPr lang="es-ES" sz="2200"/>
              <a:t>CK 38 UI/L</a:t>
            </a:r>
          </a:p>
          <a:p>
            <a:r>
              <a:rPr lang="es-ES" sz="2200"/>
              <a:t>PCR 280 mg/L</a:t>
            </a:r>
          </a:p>
          <a:p>
            <a:r>
              <a:rPr lang="es-ES" sz="2200"/>
              <a:t>Procalcitonina 0,54 ng/mL</a:t>
            </a:r>
          </a:p>
          <a:p>
            <a:r>
              <a:rPr lang="es-ES" sz="2200"/>
              <a:t>Leucocitos 10,7x10</a:t>
            </a:r>
            <a:r>
              <a:rPr lang="es-ES" sz="2200" baseline="30000"/>
              <a:t>3</a:t>
            </a:r>
            <a:r>
              <a:rPr lang="es-ES" sz="2200"/>
              <a:t>/uL, 82,9% Neutrófilos.</a:t>
            </a:r>
          </a:p>
        </p:txBody>
      </p:sp>
    </p:spTree>
    <p:extLst>
      <p:ext uri="{BB962C8B-B14F-4D97-AF65-F5344CB8AC3E}">
        <p14:creationId xmlns:p14="http://schemas.microsoft.com/office/powerpoint/2010/main" val="11357710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30"/>
        <p:cNvGrpSpPr/>
        <p:nvPr/>
      </p:nvGrpSpPr>
      <p:grpSpPr>
        <a:xfrm>
          <a:off x="0" y="0"/>
          <a:ext cx="0" cy="0"/>
          <a:chOff x="0" y="0"/>
          <a:chExt cx="0" cy="0"/>
        </a:xfrm>
      </p:grpSpPr>
      <p:sp useBgFill="1">
        <p:nvSpPr>
          <p:cNvPr id="137" name="Rectangle 136">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Google Shape;131;p7"/>
          <p:cNvSpPr txBox="1">
            <a:spLocks noGrp="1"/>
          </p:cNvSpPr>
          <p:nvPr>
            <p:ph type="title"/>
          </p:nvPr>
        </p:nvSpPr>
        <p:spPr>
          <a:xfrm>
            <a:off x="890338" y="640080"/>
            <a:ext cx="3734014" cy="3566160"/>
          </a:xfrm>
          <a:prstGeom prst="rect">
            <a:avLst/>
          </a:prstGeom>
        </p:spPr>
        <p:txBody>
          <a:bodyPr spcFirstLastPara="1" vert="horz" lIns="91440" tIns="45720" rIns="91440" bIns="45720" rtlCol="0" anchor="b" anchorCtr="0">
            <a:normAutofit/>
          </a:bodyPr>
          <a:lstStyle/>
          <a:p>
            <a:pPr marL="0" lvl="0" indent="0">
              <a:spcBef>
                <a:spcPct val="0"/>
              </a:spcBef>
              <a:spcAft>
                <a:spcPts val="0"/>
              </a:spcAft>
              <a:buClr>
                <a:schemeClr val="dk1"/>
              </a:buClr>
              <a:buSzPts val="4400"/>
            </a:pPr>
            <a:r>
              <a:rPr lang="en-US" sz="5400" kern="1200">
                <a:solidFill>
                  <a:schemeClr val="tx1"/>
                </a:solidFill>
                <a:latin typeface="+mj-lt"/>
                <a:ea typeface="+mj-ea"/>
                <a:cs typeface="+mj-cs"/>
              </a:rPr>
              <a:t>¿Qué tiene nuestro paciente?</a:t>
            </a:r>
          </a:p>
        </p:txBody>
      </p:sp>
      <p:sp>
        <p:nvSpPr>
          <p:cNvPr id="139"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2" name="Google Shape;132;p7" descr="ᐈ Hombre pensando caricatura imágenes de stock, dibujos hombre pensando  dibujo | descargar en Depositphotos®"/>
          <p:cNvPicPr preferRelativeResize="0">
            <a:picLocks noGrp="1"/>
          </p:cNvPicPr>
          <p:nvPr>
            <p:ph type="body" idx="1"/>
          </p:nvPr>
        </p:nvPicPr>
        <p:blipFill rotWithShape="1">
          <a:blip r:embed="rId3" cstate="screen">
            <a:extLst>
              <a:ext uri="{28A0092B-C50C-407E-A947-70E740481C1C}">
                <a14:useLocalDpi xmlns:a14="http://schemas.microsoft.com/office/drawing/2010/main" val="0"/>
              </a:ext>
            </a:extLst>
          </a:blip>
          <a:srcRect r="-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p:spPr>
      </p:pic>
    </p:spTree>
  </p:cSld>
  <p:clrMapOvr>
    <a:masterClrMapping/>
  </p:clrMapOvr>
</p:sld>
</file>

<file path=ppt/theme/theme1.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4523</TotalTime>
  <Words>1343</Words>
  <Application>Microsoft Office PowerPoint</Application>
  <PresentationFormat>Panorámica</PresentationFormat>
  <Paragraphs>289</Paragraphs>
  <Slides>31</Slides>
  <Notes>24</Notes>
  <HiddenSlides>0</HiddenSlides>
  <MMClips>0</MMClips>
  <ScaleCrop>false</ScaleCrop>
  <HeadingPairs>
    <vt:vector size="8" baseType="variant">
      <vt:variant>
        <vt:lpstr>Fuentes usadas</vt:lpstr>
      </vt:variant>
      <vt:variant>
        <vt:i4>3</vt:i4>
      </vt:variant>
      <vt:variant>
        <vt:lpstr>Tema</vt:lpstr>
      </vt:variant>
      <vt:variant>
        <vt:i4>1</vt:i4>
      </vt:variant>
      <vt:variant>
        <vt:lpstr>Servidores OLE incrustados</vt:lpstr>
      </vt:variant>
      <vt:variant>
        <vt:i4>1</vt:i4>
      </vt:variant>
      <vt:variant>
        <vt:lpstr>Títulos de diapositiva</vt:lpstr>
      </vt:variant>
      <vt:variant>
        <vt:i4>31</vt:i4>
      </vt:variant>
    </vt:vector>
  </HeadingPairs>
  <TitlesOfParts>
    <vt:vector size="36" baseType="lpstr">
      <vt:lpstr>Arial</vt:lpstr>
      <vt:lpstr>Calibri</vt:lpstr>
      <vt:lpstr>Times New Roman</vt:lpstr>
      <vt:lpstr>Tema de Office</vt:lpstr>
      <vt:lpstr>Bitmap Image</vt:lpstr>
      <vt:lpstr>Presentación de PowerPoint</vt:lpstr>
      <vt:lpstr>Tratamiento de las infecciones de la piel y partes blandas</vt:lpstr>
      <vt:lpstr>Índice</vt:lpstr>
      <vt:lpstr>Caso clínico</vt:lpstr>
      <vt:lpstr>Enfermedad actual</vt:lpstr>
      <vt:lpstr>Exploración física</vt:lpstr>
      <vt:lpstr>Presentación de PowerPoint</vt:lpstr>
      <vt:lpstr>Analítica</vt:lpstr>
      <vt:lpstr>¿Qué tiene nuestro paciente?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Tratamiento de las infecciones de la piel y partes blandas</dc:title>
  <dc:creator>Philip Wikman</dc:creator>
  <cp:lastModifiedBy>ENRIQUE PONSODA LOPEZ DE ATALAYA</cp:lastModifiedBy>
  <cp:revision>19</cp:revision>
  <dcterms:created xsi:type="dcterms:W3CDTF">2020-11-13T10:50:30Z</dcterms:created>
  <dcterms:modified xsi:type="dcterms:W3CDTF">2024-04-19T10:32:14Z</dcterms:modified>
</cp:coreProperties>
</file>